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65" r:id="rId2"/>
    <p:sldId id="270" r:id="rId3"/>
    <p:sldId id="479" r:id="rId4"/>
    <p:sldId id="480" r:id="rId5"/>
    <p:sldId id="516" r:id="rId6"/>
    <p:sldId id="481" r:id="rId7"/>
    <p:sldId id="494" r:id="rId8"/>
    <p:sldId id="495" r:id="rId9"/>
    <p:sldId id="496" r:id="rId10"/>
    <p:sldId id="497" r:id="rId11"/>
    <p:sldId id="498" r:id="rId12"/>
    <p:sldId id="505" r:id="rId13"/>
    <p:sldId id="499" r:id="rId14"/>
    <p:sldId id="500" r:id="rId15"/>
    <p:sldId id="502" r:id="rId16"/>
    <p:sldId id="503" r:id="rId17"/>
    <p:sldId id="504" r:id="rId18"/>
    <p:sldId id="507" r:id="rId19"/>
    <p:sldId id="508" r:id="rId20"/>
    <p:sldId id="509" r:id="rId21"/>
    <p:sldId id="515" r:id="rId22"/>
    <p:sldId id="511" r:id="rId23"/>
    <p:sldId id="513" r:id="rId24"/>
    <p:sldId id="512" r:id="rId25"/>
    <p:sldId id="514" r:id="rId26"/>
    <p:sldId id="268" r:id="rId27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9"/>
            <p14:sldId id="480"/>
            <p14:sldId id="516"/>
            <p14:sldId id="481"/>
            <p14:sldId id="494"/>
            <p14:sldId id="495"/>
            <p14:sldId id="496"/>
            <p14:sldId id="497"/>
            <p14:sldId id="498"/>
            <p14:sldId id="505"/>
            <p14:sldId id="499"/>
            <p14:sldId id="500"/>
            <p14:sldId id="502"/>
            <p14:sldId id="503"/>
            <p14:sldId id="504"/>
            <p14:sldId id="507"/>
            <p14:sldId id="508"/>
            <p14:sldId id="509"/>
            <p14:sldId id="515"/>
            <p14:sldId id="511"/>
            <p14:sldId id="513"/>
            <p14:sldId id="512"/>
            <p14:sldId id="514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="" xmlns:a16="http://schemas.microsoft.com/office/drawing/2014/main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="" xmlns:a16="http://schemas.microsoft.com/office/drawing/2014/main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="" xmlns:a16="http://schemas.microsoft.com/office/drawing/2014/main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="" xmlns:a16="http://schemas.microsoft.com/office/drawing/2014/main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="" xmlns:a16="http://schemas.microsoft.com/office/drawing/2014/main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디렉터리 목록 조회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디렉터리 목록을 조회한다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GetDirectories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호출하면 디렉터리  목록을 배열로 반환한다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1618957"/>
            <a:ext cx="87172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string[]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Directory.GetDirectories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en-US" altLang="ko-KR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(string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in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dirs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this.textBox1.AppendText(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"\r\n");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57" y="2456551"/>
            <a:ext cx="115268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디렉터리 파일 목록 조회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디렉터리 파일 목록을 조회한다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Directory.GetFiles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호출하면 파일 목록을 배열로 반환한다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1914232"/>
            <a:ext cx="871728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string[] files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Directory.GetFiles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en-US" altLang="ko-KR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(string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in files)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this.textBox1.AppendText(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"\r\n");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0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12473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Textbox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Multiline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Scroll 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Both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처리하는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익하고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할 줄 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9" y="3016402"/>
            <a:ext cx="5577331" cy="34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5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생성 및 첫 라인 쓰기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쓰기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파일이 없으면 신규로 생성하고 첫 라인에 쓰기를 한다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1919" y="2229433"/>
            <a:ext cx="8717280" cy="44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if (!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File.Exists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File.CreateText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sw.WriteLine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(this.textBox1.Text);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sw.Close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파일이 있다면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Open 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모드로 열어 쓰기 한다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stream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FileStream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FileMode.Open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FileAccess.ReadWrite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FileShare.None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writer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(stream))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stream.Position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writer.WriteLine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(this.textBox1.Text);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this.textBox2.AppendText("Exception : " + ex);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919" y="1342169"/>
            <a:ext cx="87172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public partial class Form2 : Form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string 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 = @"C:\Users\HAN\Desktop\test1.txt";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97" y="135029"/>
            <a:ext cx="123842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생성 및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Append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쓰기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Append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쓰기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Append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쓰기를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359" y="2205697"/>
            <a:ext cx="8717280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stream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FileStream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FileMode.Append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FileAccess.Write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FileShare.None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using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writer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(stream))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writer.WriteLine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(this.textBox1.Text);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catch(Exception ex 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this.textBox2.AppendText("Exception : " + ex);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0928252-2958-E311-D362-D2C24162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21" y="1359094"/>
            <a:ext cx="164805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6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읽기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읽기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파일의 내용을 읽어서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표시한다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359" y="2205697"/>
            <a:ext cx="871728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this.textBox2.Text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reader = null;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reader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while (!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reader.EndOfStream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line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reader.ReadLine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this.textBox2.AppendText(line+ "\r\n");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//close the file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this.textBox2.AppendText("File is empty"+ ex 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07" y="3315618"/>
            <a:ext cx="118126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7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INI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68101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File, Directory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들을 자유롭게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INI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파일을 생성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값 등록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값 가져오기를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INI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INI File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Initialization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줄임 말로 설정 파일에 대한 표준이다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단순 구조의 텍스트 파일로 이루어져 있으며 보통 윈도우에서 사용하지만 다른 운영 체제에서도 사용할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파일은 매개 변수와 섹션으로 이루어져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매개 변수는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형식으로 구성되어 있으며 매개 변수는 여러 개의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섹션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구분할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소스에서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파일을 만들기 위해서는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"kernel32.dll" Import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필요하다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읽고 쓰는 두 가지의 함수를 사용하도록 선언한다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031" y="2926641"/>
            <a:ext cx="9708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rgbClr val="00BFB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DllImport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93323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"kernel32"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)]</a:t>
            </a:r>
            <a:endParaRPr lang="en-US" altLang="ko-KR" sz="1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static extern long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WritePrivateProfileString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section,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key,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fontAlgn="base"/>
            <a:endParaRPr lang="en-US" altLang="ko-KR" sz="1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rgbClr val="00BFB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DllImport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93323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"kernel32"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)]</a:t>
            </a:r>
            <a:endParaRPr lang="en-US" altLang="ko-KR" sz="1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static extern long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GetPrivateProfileString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section,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key,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b="1" dirty="0" err="1">
                <a:solidFill>
                  <a:srgbClr val="00BFB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StringBuilder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reVal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b="1" dirty="0" err="1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size, </a:t>
            </a:r>
            <a:r>
              <a:rPr lang="en-US" altLang="ko-KR" sz="1400" b="1" dirty="0">
                <a:solidFill>
                  <a:srgbClr val="000E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en-US" altLang="ko-KR" sz="1400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86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Textbox, Label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Multiline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Scroll 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Both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File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이용하여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쓰기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읽기를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3" y="2351330"/>
            <a:ext cx="525853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파일을 사용하기 위해서는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kernal32.dll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파일을 이용하여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GetPrivateProfileString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함수와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WritePrivateProfileString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이용한다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Environment.CurrentDirectory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현재 실행되고 있는 디렉터리를 의미한다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https://learn.microsoft.com/ko-kr/dotnet/api/system.environment.currentdirectory?view=net-8.0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Path.Combine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문자열 배열을 한 경로로 결합한다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https://learn.microsoft.com/ko-kr/dotnet/api/system.io.path.combine?view=net-8.0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43" y="3830643"/>
            <a:ext cx="9645715" cy="186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IniFileEx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: Form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[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DllImport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("kernel32.dll")]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private static extern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uint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GetPrivateProfileString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(string section, string key, string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defaultValue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StringBuilder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returnedString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uint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size, string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ko-KR" altLang="en-US" sz="105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[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DllImport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("kernel32.dll")]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private static extern bool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WritePrivateProfileString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(string section, string key, string value, string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string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5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Path.Combine</a:t>
            </a:r>
            <a:r>
              <a:rPr lang="en-US" altLang="ko-KR" sz="10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5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Environment.CurrentDirectory</a:t>
            </a:r>
            <a:r>
              <a:rPr lang="en-US" altLang="ko-KR" sz="10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"test.ini");</a:t>
            </a:r>
            <a:endParaRPr lang="ko-KR" altLang="en-US" sz="105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66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 쓰기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입력 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파일에 데이터를 쓰기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파일이 없으면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WritePrivateProfileString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(..)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이용해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section, key, value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359" y="2205697"/>
            <a:ext cx="871728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File.Exists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== false)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File.Create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section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txt_section.Text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key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txt_key.Text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value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txt_value.Text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WritePrivateProfileString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(section, key, value ,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29" y="2665875"/>
            <a:ext cx="1038370" cy="53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22" y="4443909"/>
            <a:ext cx="3240333" cy="20620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53" y="4444807"/>
            <a:ext cx="3604927" cy="2061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70529" y="5470582"/>
            <a:ext cx="1666540" cy="2313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001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 읽기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입력 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파일에 데이터를 쓰기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파일이 없으면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GetPrivateProfileString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(..)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이용해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section, key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값을 가져온다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359" y="2205697"/>
            <a:ext cx="871728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StringBuilder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sb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StringBuilder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{ Capacity = 100 };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tmp_section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txt_get_section.Text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tmp_key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txt_get_key.Text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GetPrivateProfileString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tmp_section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tmp_key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"Nothing..",  sb, 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uint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sb.Capacity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filePath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this.lbl_ini_value.Text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sb.ToString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4011422"/>
            <a:ext cx="4110174" cy="24626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309" y="4011422"/>
            <a:ext cx="3927384" cy="2499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78531" y="5101046"/>
            <a:ext cx="3703320" cy="12605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27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9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Textbox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Multiline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Scroll 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Both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파일읽기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Read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파일생성 및 쓰기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(Create &amp; Write),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정보 추출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(Retrieve File Info),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드라이버 목록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(Driver List),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디렉터리 목록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(Directory List),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디렉터리 파일 목록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(Dir File List)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처리하는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배우고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할 줄 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2848568"/>
            <a:ext cx="6653919" cy="31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읽기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쓰기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읽기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readLine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Close  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쓰기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Write 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Close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 ~ catch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블록으로 감싸준다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01FEE4-356A-34FD-5C5F-27FA47FBCFF0}"/>
              </a:ext>
            </a:extLst>
          </p:cNvPr>
          <p:cNvSpPr txBox="1"/>
          <p:nvPr/>
        </p:nvSpPr>
        <p:spPr>
          <a:xfrm>
            <a:off x="176348" y="2139529"/>
            <a:ext cx="5326266" cy="433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읽기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try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("C:\\Sample.txt");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first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of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sr.ReadLine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Continue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to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read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until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you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reach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end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of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!=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{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Read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next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sr.ReadLine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close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sr.Close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: " +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e.Message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finally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Executing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finally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block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0A52E7-E305-EB32-8CC3-4EED1EC87F51}"/>
              </a:ext>
            </a:extLst>
          </p:cNvPr>
          <p:cNvSpPr txBox="1"/>
          <p:nvPr/>
        </p:nvSpPr>
        <p:spPr>
          <a:xfrm>
            <a:off x="5606145" y="2139529"/>
            <a:ext cx="4196325" cy="3662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쓰기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try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  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("C:\\Test.txt");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of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sw.WriteLine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Hello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World!!");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second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of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sw.WriteLine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//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Close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endParaRPr lang="ko-KR" altLang="en-US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sw.Close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: " +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e.Message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finally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Executing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finally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block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12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Read File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변수를 하나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System.Environment.GetEnvironmentVariable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C:\Windows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폴더이다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Read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위에서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System.Environment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폴더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system.ini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1618957"/>
            <a:ext cx="8717280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Form1 : Form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string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System.Environment.GetEnvironmentVariable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119" y="3056139"/>
            <a:ext cx="871728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reader = new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StreamReader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"\\system.ini");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while (!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reader.EndOfStream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line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reader.ReadLine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this.textBox1.AppendText(line + "\r\n");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this.textBox1.AppendText("File is empty" ); 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finally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//close the file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reader.Close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67" y="3488952"/>
            <a:ext cx="1694391" cy="12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생성 및 파일에 쓰기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생성 및 쓰기를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 쓰기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1666582"/>
            <a:ext cx="871728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//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바탕화면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(Desktop)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text.txt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파일을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path = "C:\\Users\\XXX\\Desktop\\test.txt";</a:t>
            </a: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//Demonstrates how to create and write to a text file.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writer = new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(path);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writer.WriteLine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("File created using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StreamWriter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class.");</a:t>
            </a:r>
          </a:p>
          <a:p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writer.Close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this.textBox1.AppendText("File Written to " + path);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66" y="2784480"/>
            <a:ext cx="1076475" cy="562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93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정보 가져오기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파일의 정보를 추출한다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FileInfo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 만들어 필요한 파일 정보를 추출한다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19" y="1742782"/>
            <a:ext cx="871728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FileInfo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FileProps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FileInfo(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winDir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"\\notepad.exe");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this.textBox1.AppendText("File Name = 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FileProps.FullName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+"\r\n");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this.textBox1.AppendText("Creation Time = 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FileProps.CreationTime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"\r\n");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this.textBox1.AppendText("Last Access Time = 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FileProps.LastAccessTime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"\r\n");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this.textBox1.AppendText("Last Write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FileProps.LastWriteTime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"\r\n");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this.textBox1.AppendText("Size = 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FileProps.Length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FileProps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null;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9" y="1963654"/>
            <a:ext cx="147658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File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드라이버 목록 조회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드라이버 목록을 조회한다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Directory.GetLogicalDrives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호출하면 드라이버 목록을 배열로 반환한다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1904707"/>
            <a:ext cx="87172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this.textBox1.Text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string[] drives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Directory.GetLogicalDrives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en-US" altLang="ko-KR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(string drive in drives)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this.textBox1.AppendText(drive + "\r\n"); 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59" y="2568856"/>
            <a:ext cx="90500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7028</TotalTime>
  <Words>1547</Words>
  <Application>Microsoft Office PowerPoint</Application>
  <PresentationFormat>A4 용지(210x297mm)</PresentationFormat>
  <Paragraphs>360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File 활용</vt:lpstr>
      <vt:lpstr>1. File 활용</vt:lpstr>
      <vt:lpstr>1. File 활용 :: Read File</vt:lpstr>
      <vt:lpstr>1. File 활용 :: 파일 생성 및 파일에 쓰기</vt:lpstr>
      <vt:lpstr>1. File 활용 :: 파일 정보 가져오기</vt:lpstr>
      <vt:lpstr>1. File 활용 :: 드라이버 목록 조회</vt:lpstr>
      <vt:lpstr>1. File 활용 :: 디렉터리 목록 조회</vt:lpstr>
      <vt:lpstr>1. File 활용 :: 디렉터리 파일 목록 조회</vt:lpstr>
      <vt:lpstr>PowerPoint 프레젠테이션</vt:lpstr>
      <vt:lpstr>PowerPoint 프레젠테이션</vt:lpstr>
      <vt:lpstr>2. File 활용</vt:lpstr>
      <vt:lpstr>2. File 활용 :: 파일 생성 및 첫 라인 쓰기</vt:lpstr>
      <vt:lpstr>2. File 활용 :: 파일 생성 및 Append 쓰기</vt:lpstr>
      <vt:lpstr>2. File 활용 :: 파일 읽기</vt:lpstr>
      <vt:lpstr>PowerPoint 프레젠테이션</vt:lpstr>
      <vt:lpstr>PowerPoint 프레젠테이션</vt:lpstr>
      <vt:lpstr>3. INI File 활용</vt:lpstr>
      <vt:lpstr>3. Ini File 활용</vt:lpstr>
      <vt:lpstr>3. Ini File 활용</vt:lpstr>
      <vt:lpstr>3. Ini File 활용 :: 값 쓰기</vt:lpstr>
      <vt:lpstr>3. Ini File 활용 :: 값 읽기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7103</cp:revision>
  <cp:lastPrinted>2024-07-16T07:37:08Z</cp:lastPrinted>
  <dcterms:created xsi:type="dcterms:W3CDTF">2021-06-10T04:26:31Z</dcterms:created>
  <dcterms:modified xsi:type="dcterms:W3CDTF">2025-01-22T00:50:22Z</dcterms:modified>
</cp:coreProperties>
</file>