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65" r:id="rId2"/>
    <p:sldId id="270" r:id="rId3"/>
    <p:sldId id="479" r:id="rId4"/>
    <p:sldId id="480" r:id="rId5"/>
    <p:sldId id="515" r:id="rId6"/>
    <p:sldId id="494" r:id="rId7"/>
    <p:sldId id="505" r:id="rId8"/>
    <p:sldId id="499" r:id="rId9"/>
    <p:sldId id="500" r:id="rId10"/>
    <p:sldId id="516" r:id="rId11"/>
    <p:sldId id="517" r:id="rId12"/>
    <p:sldId id="523" r:id="rId13"/>
    <p:sldId id="518" r:id="rId14"/>
    <p:sldId id="519" r:id="rId15"/>
    <p:sldId id="521" r:id="rId16"/>
    <p:sldId id="522" r:id="rId17"/>
    <p:sldId id="524" r:id="rId18"/>
    <p:sldId id="525" r:id="rId19"/>
    <p:sldId id="526" r:id="rId20"/>
    <p:sldId id="530" r:id="rId21"/>
    <p:sldId id="528" r:id="rId22"/>
    <p:sldId id="527" r:id="rId23"/>
    <p:sldId id="529" r:id="rId24"/>
    <p:sldId id="531" r:id="rId25"/>
    <p:sldId id="532" r:id="rId26"/>
    <p:sldId id="533" r:id="rId27"/>
    <p:sldId id="534" r:id="rId28"/>
    <p:sldId id="268" r:id="rId29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479"/>
            <p14:sldId id="480"/>
            <p14:sldId id="515"/>
            <p14:sldId id="494"/>
            <p14:sldId id="505"/>
            <p14:sldId id="499"/>
            <p14:sldId id="500"/>
            <p14:sldId id="516"/>
            <p14:sldId id="517"/>
            <p14:sldId id="523"/>
            <p14:sldId id="518"/>
            <p14:sldId id="519"/>
            <p14:sldId id="521"/>
            <p14:sldId id="522"/>
            <p14:sldId id="524"/>
            <p14:sldId id="525"/>
            <p14:sldId id="526"/>
            <p14:sldId id="530"/>
            <p14:sldId id="528"/>
            <p14:sldId id="527"/>
            <p14:sldId id="529"/>
            <p14:sldId id="531"/>
            <p14:sldId id="532"/>
            <p14:sldId id="533"/>
            <p14:sldId id="534"/>
            <p14:sldId id="268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xmlns="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jshan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16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47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0" r:id="rId3"/>
    <p:sldLayoutId id="2147483669" r:id="rId4"/>
    <p:sldLayoutId id="2147483665" r:id="rId5"/>
    <p:sldLayoutId id="2147483671" r:id="rId6"/>
    <p:sldLayoutId id="2147483662" r:id="rId7"/>
    <p:sldLayoutId id="2147483668" r:id="rId8"/>
    <p:sldLayoutId id="2147483664" r:id="rId9"/>
    <p:sldLayoutId id="2147483666" r:id="rId10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en-US" altLang="ko-KR" dirty="0"/>
              <a:t>C# - WinForms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Series[0]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번과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Series[1], Series[2]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번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생성하고 차트를 그린다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 Clear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추가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Title clear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 Title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추가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Chart Type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선택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119" y="2303575"/>
            <a:ext cx="871728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     this.chart1.Series.Clear();</a:t>
            </a:r>
          </a:p>
          <a:p>
            <a:r>
              <a:rPr lang="ko-KR" altLang="en-US" sz="1200" dirty="0"/>
              <a:t>             </a:t>
            </a:r>
          </a:p>
          <a:p>
            <a:r>
              <a:rPr lang="en-US" altLang="ko-KR" sz="1200" dirty="0"/>
              <a:t>            Series Chart_Series1 = chart1.Series.Add("Series1");</a:t>
            </a:r>
          </a:p>
          <a:p>
            <a:r>
              <a:rPr lang="en-US" altLang="ko-KR" sz="1200" dirty="0"/>
              <a:t>            Chart_Series1.Name = "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1";</a:t>
            </a:r>
          </a:p>
          <a:p>
            <a:r>
              <a:rPr lang="en-US" altLang="ko-KR" sz="1200" dirty="0"/>
              <a:t>            Series Chart_Series2 = chart1.Series.Add("Series2");</a:t>
            </a:r>
          </a:p>
          <a:p>
            <a:r>
              <a:rPr lang="en-US" altLang="ko-KR" sz="1200" dirty="0"/>
              <a:t>            Chart_Series2.Name = "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2";</a:t>
            </a:r>
          </a:p>
          <a:p>
            <a:r>
              <a:rPr lang="en-US" altLang="ko-KR" sz="1200" dirty="0"/>
              <a:t>            Series Chart_Series3 = chart1.Series.Add("Series2");</a:t>
            </a:r>
          </a:p>
          <a:p>
            <a:r>
              <a:rPr lang="en-US" altLang="ko-KR" sz="1200" dirty="0"/>
              <a:t>            Chart_Series3.Name = "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3";</a:t>
            </a:r>
          </a:p>
          <a:p>
            <a:r>
              <a:rPr lang="ko-KR" altLang="en-US" sz="1200" dirty="0"/>
              <a:t>             </a:t>
            </a:r>
          </a:p>
          <a:p>
            <a:r>
              <a:rPr lang="en-US" altLang="ko-KR" sz="1200" dirty="0"/>
              <a:t>            this.chart1.Titles.Clear();</a:t>
            </a:r>
          </a:p>
          <a:p>
            <a:r>
              <a:rPr lang="en-US" altLang="ko-KR" sz="1200" dirty="0"/>
              <a:t>            Title </a:t>
            </a:r>
            <a:r>
              <a:rPr lang="en-US" altLang="ko-KR" sz="1200" dirty="0" err="1"/>
              <a:t>title</a:t>
            </a:r>
            <a:r>
              <a:rPr lang="en-US" altLang="ko-KR" sz="1200" dirty="0"/>
              <a:t> = new Title();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title.Text</a:t>
            </a:r>
            <a:r>
              <a:rPr lang="en-US" altLang="ko-KR" sz="1200" dirty="0"/>
              <a:t> = "</a:t>
            </a:r>
            <a:r>
              <a:rPr lang="ko-KR" altLang="en-US" sz="1200" dirty="0"/>
              <a:t>차트 제목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title.ForeColor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Color.Red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title.Font</a:t>
            </a:r>
            <a:r>
              <a:rPr lang="en-US" altLang="ko-KR" sz="1200" dirty="0"/>
              <a:t> = new Font("</a:t>
            </a:r>
            <a:r>
              <a:rPr lang="ko-KR" altLang="en-US" sz="1200" dirty="0" err="1"/>
              <a:t>맑은고딕</a:t>
            </a:r>
            <a:r>
              <a:rPr lang="en-US" altLang="ko-KR" sz="1200" dirty="0"/>
              <a:t>", 20, </a:t>
            </a:r>
            <a:r>
              <a:rPr lang="en-US" altLang="ko-KR" sz="1200" dirty="0" err="1"/>
              <a:t>FontStyle.Bold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    chart1.Titles.Add(title);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// Chart Type</a:t>
            </a:r>
          </a:p>
          <a:p>
            <a:r>
              <a:rPr lang="en-US" altLang="ko-KR" sz="1200" dirty="0"/>
              <a:t>            Chart_Series1.ChartType </a:t>
            </a:r>
            <a:r>
              <a:rPr lang="en-US" altLang="ko-KR" sz="1200" dirty="0">
                <a:solidFill>
                  <a:srgbClr val="FF0000"/>
                </a:solidFill>
              </a:rPr>
              <a:t>= </a:t>
            </a:r>
            <a:r>
              <a:rPr lang="en-US" altLang="ko-KR" sz="1200" dirty="0" err="1">
                <a:solidFill>
                  <a:srgbClr val="FF0000"/>
                </a:solidFill>
              </a:rPr>
              <a:t>SeriesChartType.Column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200" dirty="0"/>
              <a:t>            Chart_Series2.ChartType = </a:t>
            </a:r>
            <a:r>
              <a:rPr lang="en-US" altLang="ko-KR" sz="1200" dirty="0" err="1">
                <a:solidFill>
                  <a:srgbClr val="FF0000"/>
                </a:solidFill>
              </a:rPr>
              <a:t>SeriesChartType.Line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200" dirty="0"/>
              <a:t>            Chart_Series3.ChartType = </a:t>
            </a:r>
            <a:r>
              <a:rPr lang="en-US" altLang="ko-KR" sz="1200" dirty="0" err="1">
                <a:solidFill>
                  <a:srgbClr val="FF0000"/>
                </a:solidFill>
              </a:rPr>
              <a:t>SeriesChartType.Point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200" dirty="0"/>
              <a:t>            // </a:t>
            </a:r>
            <a:r>
              <a:rPr lang="ko-KR" altLang="en-US" sz="1200" dirty="0"/>
              <a:t>다음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90" y="2743153"/>
            <a:ext cx="4746904" cy="25886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149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Series[0]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번과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Series[1], Series[2]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번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생성하고 차트를 그린다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색상 선정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및 굵기 적용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 및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Point Add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19" y="2303575"/>
            <a:ext cx="8717280" cy="4339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차트 색상 설정</a:t>
            </a:r>
          </a:p>
          <a:p>
            <a:r>
              <a:rPr lang="en-US" altLang="ko-KR" sz="1200" dirty="0"/>
              <a:t>            Chart_Series1.Color = </a:t>
            </a:r>
            <a:r>
              <a:rPr lang="en-US" altLang="ko-KR" sz="1200" dirty="0" err="1"/>
              <a:t>Color.LightGreen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  Chart_Series2.Color = </a:t>
            </a:r>
            <a:r>
              <a:rPr lang="en-US" altLang="ko-KR" sz="1200" dirty="0" err="1"/>
              <a:t>Color.Red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  Chart_Series3.Color = </a:t>
            </a:r>
            <a:r>
              <a:rPr lang="en-US" altLang="ko-KR" sz="1200" dirty="0" err="1"/>
              <a:t>Color.Red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   </a:t>
            </a:r>
            <a:endParaRPr lang="ko-KR" altLang="en-US" sz="1200" dirty="0"/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차트 굵기 설정</a:t>
            </a:r>
          </a:p>
          <a:p>
            <a:r>
              <a:rPr lang="en-US" altLang="ko-KR" sz="1200" dirty="0"/>
              <a:t>            Chart_Series1.BorderWidth = 2;</a:t>
            </a:r>
          </a:p>
          <a:p>
            <a:r>
              <a:rPr lang="en-US" altLang="ko-KR" sz="1200" dirty="0"/>
              <a:t>            Chart_Series2.BorderWidth = 2;</a:t>
            </a:r>
          </a:p>
          <a:p>
            <a:r>
              <a:rPr lang="en-US" altLang="ko-KR" sz="1200" dirty="0"/>
              <a:t>            Chart_Series3.BorderWidth = 5;</a:t>
            </a:r>
          </a:p>
          <a:p>
            <a:r>
              <a:rPr lang="ko-KR" altLang="en-US" sz="1200" dirty="0"/>
              <a:t>             </a:t>
            </a:r>
          </a:p>
          <a:p>
            <a:r>
              <a:rPr lang="en-US" altLang="ko-KR" sz="1200" dirty="0"/>
              <a:t>            // Chart_Series1, Chart_Series3 Data</a:t>
            </a:r>
          </a:p>
          <a:p>
            <a:r>
              <a:rPr lang="nn-NO" altLang="ko-KR" sz="1200" dirty="0"/>
              <a:t>            for (double i = 0; i &lt; 2 * Math.PI; i += 0.5)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Chart_Series1.Points.AddXY(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Math.Sin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                Chart_Series3.Points.AddXY(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Math.Sin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));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// Chart_Series2 Data</a:t>
            </a:r>
          </a:p>
          <a:p>
            <a:r>
              <a:rPr lang="en-US" altLang="ko-KR" sz="1200" dirty="0"/>
              <a:t>            for (double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2;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+= 0.1)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Chart_Series2.Points.AddXY(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</a:p>
          <a:p>
            <a:r>
              <a:rPr lang="ko-KR" altLang="en-US" sz="1200" dirty="0"/>
              <a:t>                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796" y="2730090"/>
            <a:ext cx="4746904" cy="25886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172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807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349863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 . Button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 버튼을 클릭하여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추가하고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값을 차트에 그릴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오래된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메모리를 차지하며 보여줄 필요가 없어 지운다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은 날짜를 보여준다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03300" y="3150253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03300" y="3418142"/>
            <a:ext cx="1972363" cy="251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코드로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생성하고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값을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생성하여 차트에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그릴 수 있고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축에는 날짜를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Y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축에는 값을 보여준다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오래된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지울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" y="2720680"/>
            <a:ext cx="6042113" cy="374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3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Series[0]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초기화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0019" y="1305355"/>
            <a:ext cx="8717280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this.chart1.Series.Clear();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Series Chart_Series1 = chart1.Series.Add("Series1");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Chart_Series1.Name = "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데이터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1";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this.chart1.Titles.Clear();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Title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title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new Title();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title.Text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"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차트 제목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";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title.ForeColor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Color.Black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title.Font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new Font("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맑은고딕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", 15,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FontStyle.Bold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chart1.Titles.Add(title);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Chart_Series1.ChartType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SeriesChartType.Column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Chart_Series1.Color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Color.Red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20" y="2634887"/>
            <a:ext cx="4234814" cy="23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난수를 생성하여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추가하여 차트를 그린다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개가 넘으면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번째를 지워준다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AxisLabel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 날짜를 넣어주고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YValue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에만 값을 넣어준다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너무 포인트가 많으면 느려지고 잘 보기 힘들기 때문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…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0310" y="2049243"/>
            <a:ext cx="8717280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(this.chart1.Series.Count == 1)</a:t>
            </a:r>
          </a:p>
          <a:p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randNum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new Random().Next(0, 100);</a:t>
            </a:r>
          </a:p>
          <a:p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string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strAxisLabel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DateTime.Now.ToString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("HH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mm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ss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초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fff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"); // 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차트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축에 표현할 시간 생성</a:t>
            </a:r>
            <a:endParaRPr lang="en-US" altLang="ko-KR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DataPoint</a:t>
            </a:r>
            <a:r>
              <a:rPr lang="en-US" altLang="ko-KR" sz="10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objDataPoint_4 = new </a:t>
            </a:r>
            <a:r>
              <a:rPr lang="en-US" altLang="ko-KR" sz="10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DataPoint</a:t>
            </a:r>
            <a:r>
              <a:rPr lang="en-US" altLang="ko-KR" sz="10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{ </a:t>
            </a:r>
            <a:r>
              <a:rPr lang="en-US" altLang="ko-KR" sz="10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AxisLabel</a:t>
            </a:r>
            <a:r>
              <a:rPr lang="en-US" altLang="ko-KR" sz="10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strAxisLabel</a:t>
            </a:r>
            <a:r>
              <a:rPr lang="en-US" altLang="ko-KR" sz="10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, </a:t>
            </a:r>
            <a:r>
              <a:rPr lang="en-US" altLang="ko-KR" sz="10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YValues</a:t>
            </a:r>
            <a:r>
              <a:rPr lang="en-US" altLang="ko-KR" sz="10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new double[] { </a:t>
            </a:r>
            <a:r>
              <a:rPr lang="en-US" altLang="ko-KR" sz="10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randNum</a:t>
            </a:r>
            <a:r>
              <a:rPr lang="en-US" altLang="ko-KR" sz="10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} };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chart1.Series[0].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(objDataPoint_4);</a:t>
            </a:r>
          </a:p>
          <a:p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if (this.chart1.Series[0].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Points.Count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&gt; 100)</a:t>
            </a:r>
          </a:p>
          <a:p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this.chart1.Series[0].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Points.RemoveAt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(0);</a:t>
            </a:r>
          </a:p>
          <a:p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("Chart Series</a:t>
            </a:r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가 존재하지 않습니다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ko-KR" altLang="en-US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02" y="3811387"/>
            <a:ext cx="4765491" cy="2661072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8846703" y="5835135"/>
            <a:ext cx="920931" cy="346166"/>
          </a:xfrm>
          <a:prstGeom prst="wedgeRoundRectCallout">
            <a:avLst>
              <a:gd name="adj1" fmla="val -80407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66591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42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Chart Timer, Random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5081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Chart Timer , Random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Timer, Chart . Button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상단 버튼 영역은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이용하여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Top Dock,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차트는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Dock Fill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Full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화면이 그려지게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초기화 하고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를 실행하여 차트를 그린다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Stop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Timer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를 정지시킨다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03300" y="3150253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03300" y="3418142"/>
            <a:ext cx="1972363" cy="3097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코드로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생성하고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실행하며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값을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생성하여 차트에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그릴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포인트 최대 개수를 설정한다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7AF162-B427-7212-2839-A6201722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3" y="3041701"/>
            <a:ext cx="5775559" cy="34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4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자유롭게 활용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생성하여 차트에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추가하고 최대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정하여 메모리 및 활용도를 높여준다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Chart Timer , Random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키워도 버튼은 항상 위에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차트가 하단에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Fill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되도록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Dock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설정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88" y="2012611"/>
            <a:ext cx="6796552" cy="4385187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7498080" y="2659380"/>
            <a:ext cx="1219200" cy="574987"/>
          </a:xfrm>
          <a:prstGeom prst="wedgeRoundRectCallout">
            <a:avLst>
              <a:gd name="adj1" fmla="val -93333"/>
              <a:gd name="adj2" fmla="val -302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Panel</a:t>
            </a:r>
          </a:p>
          <a:p>
            <a:pPr algn="ctr"/>
            <a:r>
              <a:rPr lang="en-US" altLang="ko-KR" sz="1600" dirty="0"/>
              <a:t>Dock Top</a:t>
            </a:r>
            <a:endParaRPr lang="ko-KR" altLang="en-US" sz="16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086600" y="5021580"/>
            <a:ext cx="1219200" cy="574987"/>
          </a:xfrm>
          <a:prstGeom prst="wedgeRoundRectCallout">
            <a:avLst>
              <a:gd name="adj1" fmla="val -93333"/>
              <a:gd name="adj2" fmla="val -302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Chart</a:t>
            </a:r>
          </a:p>
          <a:p>
            <a:pPr algn="ctr"/>
            <a:r>
              <a:rPr lang="en-US" altLang="ko-KR" sz="1600" dirty="0"/>
              <a:t>Dock Fill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0332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Chart Timer , Random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 Tick event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에서는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부터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100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까지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포인트에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Add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개가 넘으면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번째를 지워 완성한다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5259" y="2823700"/>
            <a:ext cx="8717280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(this.chart1.Series.Count == 1)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this.chart1.Series[0].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(new Random().Next(0, 100));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100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개가 넘으면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번째를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지운다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if (this.chart1.Series[0].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Points.Count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&gt; 100)</a:t>
            </a:r>
          </a:p>
          <a:p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this.chart1.Series[0].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Points.RemoveAt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(0);</a:t>
            </a:r>
          </a:p>
          <a:p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this.timer1.Stop();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("Chart Series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가 존재하지 않습니다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91" y="4101663"/>
            <a:ext cx="3419917" cy="20572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10" y="1601561"/>
            <a:ext cx="2531470" cy="995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319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Chart Timer , Random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 차트를 초기화 하고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시작 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0019" y="1305355"/>
            <a:ext cx="871728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setChart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    this.timer1.Start();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0019" y="2198860"/>
            <a:ext cx="8717280" cy="3877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       public void </a:t>
            </a:r>
            <a:r>
              <a:rPr lang="en-US" altLang="ko-KR" sz="1400" dirty="0" err="1"/>
              <a:t>setChart</a:t>
            </a:r>
            <a:r>
              <a:rPr lang="en-US" altLang="ko-KR" sz="1400" dirty="0"/>
              <a:t>()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this.chart1.Series.Clear();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        Series Chart_Series1 = chart1.Series.Add("Series1");</a:t>
            </a:r>
          </a:p>
          <a:p>
            <a:r>
              <a:rPr lang="en-US" altLang="ko-KR" sz="1400" dirty="0"/>
              <a:t>            Chart_Series1.Name = "</a:t>
            </a:r>
            <a:r>
              <a:rPr lang="ko-KR" altLang="en-US" sz="1400" dirty="0"/>
              <a:t>데이터 </a:t>
            </a:r>
            <a:r>
              <a:rPr lang="en-US" altLang="ko-KR" sz="1400" dirty="0"/>
              <a:t>1";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        this.chart1.Titles.Clear();</a:t>
            </a:r>
          </a:p>
          <a:p>
            <a:r>
              <a:rPr lang="en-US" altLang="ko-KR" sz="1400" dirty="0"/>
              <a:t>            Title </a:t>
            </a:r>
            <a:r>
              <a:rPr lang="en-US" altLang="ko-KR" sz="1400" dirty="0" err="1"/>
              <a:t>title</a:t>
            </a:r>
            <a:r>
              <a:rPr lang="en-US" altLang="ko-KR" sz="1400" dirty="0"/>
              <a:t> = new Title();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title.Text</a:t>
            </a:r>
            <a:r>
              <a:rPr lang="en-US" altLang="ko-KR" sz="1400" dirty="0"/>
              <a:t> = "</a:t>
            </a:r>
            <a:r>
              <a:rPr lang="ko-KR" altLang="en-US" sz="1400" dirty="0"/>
              <a:t>차트 제목</a:t>
            </a:r>
            <a:r>
              <a:rPr lang="en-US" altLang="ko-KR" sz="1400" dirty="0"/>
              <a:t>";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title.ForeColor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Color.Black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title.Font</a:t>
            </a:r>
            <a:r>
              <a:rPr lang="en-US" altLang="ko-KR" sz="1400" dirty="0"/>
              <a:t> = new Font("</a:t>
            </a:r>
            <a:r>
              <a:rPr lang="ko-KR" altLang="en-US" sz="1400" dirty="0" err="1"/>
              <a:t>맑은고딕</a:t>
            </a:r>
            <a:r>
              <a:rPr lang="en-US" altLang="ko-KR" sz="1400" dirty="0"/>
              <a:t>", 15, </a:t>
            </a:r>
            <a:r>
              <a:rPr lang="en-US" altLang="ko-KR" sz="1400" dirty="0" err="1"/>
              <a:t>FontStyle.Bold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    chart1.Titles.Add(title);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            Chart_Series1.ChartType = </a:t>
            </a:r>
            <a:r>
              <a:rPr lang="en-US" altLang="ko-KR" sz="1400" dirty="0" err="1"/>
              <a:t>SeriesChartType.Column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    Chart_Series1.Color = </a:t>
            </a:r>
            <a:r>
              <a:rPr lang="en-US" altLang="ko-KR" sz="1400" dirty="0" err="1"/>
              <a:t>Color.Red</a:t>
            </a:r>
            <a:r>
              <a:rPr lang="en-US" altLang="ko-KR" sz="1400" dirty="0"/>
              <a:t>;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}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66" y="2754320"/>
            <a:ext cx="4034959" cy="242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36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Chart Timer , Random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Stop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 차트를 초기화 하고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정지하여 다시 시작 할 수 있게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13359" y="1345420"/>
            <a:ext cx="871728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this.timer1.Stop();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85" y="1869331"/>
            <a:ext cx="6401392" cy="46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6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333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447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과제 </a:t>
            </a:r>
            <a:r>
              <a:rPr lang="en-US" altLang="ko-KR" dirty="0"/>
              <a:t>1 ]</a:t>
            </a:r>
            <a:r>
              <a:rPr lang="ko-KR" altLang="en-US" dirty="0"/>
              <a:t>만들어봅시다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769620"/>
            <a:ext cx="9806940" cy="4456430"/>
          </a:xfrm>
        </p:spPr>
        <p:txBody>
          <a:bodyPr/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다음과 같은 차트를 만들어 봅시다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상단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: Start, Stop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 Timer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속도 조절용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numericUpDown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), Point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개수 조절용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numericUpDown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하단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화면 분할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하여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Fill (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 차트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Column, Line , Point, Area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차트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이용하여 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생성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 Chart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를 그리며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numericUpDown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으로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시간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조절이 가능하다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 ( Timer 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개 구현 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Timer 4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개로 구현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</a:p>
          <a:p>
            <a:pPr marL="285750" indent="-285750">
              <a:buFontTx/>
              <a:buChar char="-"/>
            </a:pP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차트의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개를 기본으로 그리며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numericUpDown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개수 조절이 가능하다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은 날짜를 보여준다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(00</a:t>
            </a:r>
            <a:r>
              <a:rPr lang="ko-KR" altLang="en-US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시분초밀리초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DD011BE-81AE-6F0D-2D9A-A1D26EF39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9" y="2551611"/>
            <a:ext cx="7677554" cy="41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7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F29EC0B-AB6D-A42B-51F8-EB02B780F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21D3F2-B117-2510-24A9-C6EACB26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과제 </a:t>
            </a:r>
            <a:r>
              <a:rPr lang="en-US" altLang="ko-KR" dirty="0"/>
              <a:t>2 ]</a:t>
            </a:r>
            <a:r>
              <a:rPr lang="ko-KR" altLang="en-US" dirty="0"/>
              <a:t>만들어봅시다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532F28-DF9F-ED94-C80E-04F52AD5EBF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769619"/>
            <a:ext cx="9906000" cy="1134559"/>
          </a:xfrm>
        </p:spPr>
        <p:txBody>
          <a:bodyPr/>
          <a:lstStyle/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다음과 같은 차트를 만들어 봅시다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개로 화면 분할을 하여 각 차트가 난수를 생성하며 차트를 독립적으로 동작하도록 아래와 같이 만들어봅시다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폼화면을 키워도 차트는 크게</a:t>
            </a:r>
            <a:r>
              <a:rPr lang="en-US" altLang="ko-KR" sz="1200"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차트는 자신 화면에 꽉 차게 유지해야 한다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각 차트는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Start , Stop, Timer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속도 제어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 Point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개수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차트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Type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을 변경하여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독립적으로 실행된다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BCC631A-AFE1-9AB5-9EBB-11A7C132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" y="1904179"/>
            <a:ext cx="8242663" cy="4953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9C9A52-ADA9-AED7-03FA-A82BD95115A5}"/>
              </a:ext>
            </a:extLst>
          </p:cNvPr>
          <p:cNvSpPr txBox="1"/>
          <p:nvPr/>
        </p:nvSpPr>
        <p:spPr>
          <a:xfrm>
            <a:off x="4476206" y="112631"/>
            <a:ext cx="418882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스크린샷 포함한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레포트</a:t>
            </a:r>
            <a:r>
              <a:rPr lang="ko-KR" altLang="en-US" dirty="0">
                <a:solidFill>
                  <a:srgbClr val="FF0000"/>
                </a:solidFill>
              </a:rPr>
              <a:t> 형식으로 만들어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Email (okaydanky@naver.com) </a:t>
            </a:r>
            <a:r>
              <a:rPr lang="ko-KR" altLang="en-US" dirty="0">
                <a:solidFill>
                  <a:srgbClr val="FF0000"/>
                </a:solidFill>
              </a:rPr>
              <a:t>제출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08660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56462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 . Button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그린다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03300" y="3150253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03300" y="3418142"/>
            <a:ext cx="1972363" cy="251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처리하는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익하고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사용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할 줄 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22" y="2481944"/>
            <a:ext cx="6311473" cy="39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7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속성에서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추가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차트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22" y="2937364"/>
            <a:ext cx="5580107" cy="34747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25" y="2406477"/>
            <a:ext cx="4597309" cy="34362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63886" y="2325189"/>
            <a:ext cx="2090057" cy="13062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2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Series[0]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번과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Series[1]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번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값을 채워 차트를 완성한다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차트 제목과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적용한다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Title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할 경우 계속 추가된다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Clear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 추가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Series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추가 할 경우 계속 추가된다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Clear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후 추가해야 함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119" y="2303575"/>
            <a:ext cx="8717280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chart1.Titles.Clear();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chart1.Titles.Add("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차트 제목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chart1.Series[0].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Points.Clear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chart1.Series[0].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(10);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chart1.Series[0].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(20);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chart1.Series[0].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(30);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chart1.Series[0].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(40);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chart1.Series[0].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(50);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chart1.Series[0].Name = "1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번 시리즈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chart1.Series[0].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ChartType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SeriesChartType.Column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chart1.Series[1].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Points.Clear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chart1.Series[1].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(2);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chart1.Series[1].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(23);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chart1.Series[1].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(13);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chart1.Series[1].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(18);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chart1.Series[1].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Points.Add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(24);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chart1.Series[1].Name = "2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번 시리즈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chart1.Series[1].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ChartType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SeriesChartType.Line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lang="ko-KR" altLang="en-US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892252"/>
            <a:ext cx="4897755" cy="28245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493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6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212473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Chart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 . Button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Series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이용하여 종류별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 Column, Line , Point 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그린다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03300" y="3150253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03300" y="3418142"/>
            <a:ext cx="1972363" cy="251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Chart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코드로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생성하고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그릴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2" y="2417059"/>
            <a:ext cx="6658808" cy="36313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605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7358</TotalTime>
  <Words>1441</Words>
  <Application>Microsoft Office PowerPoint</Application>
  <PresentationFormat>A4 용지(210x297mm)</PresentationFormat>
  <Paragraphs>282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KoPub돋움체 Bold</vt:lpstr>
      <vt:lpstr>굴림</vt:lpstr>
      <vt:lpstr>나눔고딕</vt:lpstr>
      <vt:lpstr>나눔고딕 ExtraBold</vt:lpstr>
      <vt:lpstr>맑은 고딕</vt:lpstr>
      <vt:lpstr>현대하모니 L</vt:lpstr>
      <vt:lpstr>Arial</vt:lpstr>
      <vt:lpstr>Wingdings</vt:lpstr>
      <vt:lpstr>Office 테마</vt:lpstr>
      <vt:lpstr>C# - WinForms</vt:lpstr>
      <vt:lpstr>PowerPoint 프레젠테이션</vt:lpstr>
      <vt:lpstr>PowerPoint 프레젠테이션</vt:lpstr>
      <vt:lpstr>1. Chart 활용</vt:lpstr>
      <vt:lpstr>1. Chart 활용</vt:lpstr>
      <vt:lpstr>1. Chart 활용</vt:lpstr>
      <vt:lpstr>PowerPoint 프레젠테이션</vt:lpstr>
      <vt:lpstr>PowerPoint 프레젠테이션</vt:lpstr>
      <vt:lpstr>2. Chart 응용</vt:lpstr>
      <vt:lpstr>2. Chart 응용</vt:lpstr>
      <vt:lpstr>2. Chart 응용</vt:lpstr>
      <vt:lpstr>PowerPoint 프레젠테이션</vt:lpstr>
      <vt:lpstr>PowerPoint 프레젠테이션</vt:lpstr>
      <vt:lpstr>3. Chart 응용</vt:lpstr>
      <vt:lpstr>3. Chart 응용</vt:lpstr>
      <vt:lpstr>3. Chart 응용</vt:lpstr>
      <vt:lpstr>PowerPoint 프레젠테이션</vt:lpstr>
      <vt:lpstr>PowerPoint 프레젠테이션</vt:lpstr>
      <vt:lpstr>3. Chart Timer , Random활용</vt:lpstr>
      <vt:lpstr>3. Chart Timer , Random활용</vt:lpstr>
      <vt:lpstr>3. Chart Timer , Random활용</vt:lpstr>
      <vt:lpstr>3. Chart Timer , Random활용</vt:lpstr>
      <vt:lpstr>3. Chart Timer , Random활용</vt:lpstr>
      <vt:lpstr>PowerPoint 프레젠테이션</vt:lpstr>
      <vt:lpstr>PowerPoint 프레젠테이션</vt:lpstr>
      <vt:lpstr>[ 과제 1 ]만들어봅시다. </vt:lpstr>
      <vt:lpstr>[ 과제 2 ]만들어봅시다. 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7291</cp:revision>
  <cp:lastPrinted>2024-07-16T07:37:08Z</cp:lastPrinted>
  <dcterms:created xsi:type="dcterms:W3CDTF">2021-06-10T04:26:31Z</dcterms:created>
  <dcterms:modified xsi:type="dcterms:W3CDTF">2025-01-22T00:50:35Z</dcterms:modified>
</cp:coreProperties>
</file>