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65" r:id="rId2"/>
    <p:sldId id="270" r:id="rId3"/>
    <p:sldId id="479" r:id="rId4"/>
    <p:sldId id="480" r:id="rId5"/>
    <p:sldId id="534" r:id="rId6"/>
    <p:sldId id="536" r:id="rId7"/>
    <p:sldId id="537" r:id="rId8"/>
    <p:sldId id="505" r:id="rId9"/>
    <p:sldId id="499" r:id="rId10"/>
    <p:sldId id="500" r:id="rId11"/>
    <p:sldId id="538" r:id="rId12"/>
    <p:sldId id="540" r:id="rId13"/>
    <p:sldId id="539" r:id="rId14"/>
    <p:sldId id="542" r:id="rId15"/>
    <p:sldId id="543" r:id="rId16"/>
    <p:sldId id="544" r:id="rId17"/>
    <p:sldId id="547" r:id="rId18"/>
    <p:sldId id="548" r:id="rId19"/>
    <p:sldId id="550" r:id="rId20"/>
    <p:sldId id="545" r:id="rId21"/>
    <p:sldId id="552" r:id="rId22"/>
    <p:sldId id="553" r:id="rId23"/>
    <p:sldId id="268" r:id="rId24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9"/>
            <p14:sldId id="480"/>
            <p14:sldId id="534"/>
            <p14:sldId id="536"/>
            <p14:sldId id="537"/>
            <p14:sldId id="505"/>
            <p14:sldId id="499"/>
            <p14:sldId id="500"/>
            <p14:sldId id="538"/>
            <p14:sldId id="540"/>
            <p14:sldId id="539"/>
            <p14:sldId id="542"/>
            <p14:sldId id="543"/>
            <p14:sldId id="544"/>
            <p14:sldId id="547"/>
            <p14:sldId id="548"/>
            <p14:sldId id="550"/>
            <p14:sldId id="545"/>
            <p14:sldId id="552"/>
            <p14:sldId id="553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617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716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447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71" r:id="rId6"/>
    <p:sldLayoutId id="2147483662" r:id="rId7"/>
    <p:sldLayoutId id="2147483668" r:id="rId8"/>
    <p:sldLayoutId id="2147483664" r:id="rId9"/>
    <p:sldLayoutId id="2147483666" r:id="rId10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/>
              <a:t>C# - 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사용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Control : Button, DataGridView, TextBox, ContextMenuStrip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열을 생성하고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입력한 데이터를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ContextMenuStrip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이용한 기능을 구현할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데이터 수정을 위해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유일한 값이 필요하다</a:t>
            </a:r>
            <a:endParaRPr lang="en-US" altLang="ko-KR" sz="16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이용하여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rows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Unique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부여한다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초기화 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선택한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데이터를 삭제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복사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 할 수 있다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0" y="6105513"/>
            <a:ext cx="1543265" cy="36200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" y="926683"/>
            <a:ext cx="9307406" cy="51788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6055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DataGridView PID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열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등록 기능을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이용해 고유한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맨 앞 열에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588" y="1539477"/>
            <a:ext cx="871728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if(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dt.Columns.Count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&lt; 1)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GridView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에 열이 존재하지 않습니다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col_1 = textBox1.Text;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col_2 = textBox2.Text;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col_3 = textBox3.Text;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col_4 = textBox4.Text;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(col_1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 { 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분류를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(col_2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품목을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(col_3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금액을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(col_4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재고를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myUUId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Guid.NewGuid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convertedUUID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myUUId.ToString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textBox1.Text=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textBox2.Text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textBox3.Text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textBox4.Text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it-IT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dt.Rows.Add( convertedUUID, col_1, col_2, col_3, col_4); </a:t>
            </a:r>
            <a:endParaRPr lang="en-US" altLang="ko-KR" sz="9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522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등록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등록 기능을 수정한다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이용해 고유한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 맨 앞 열에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1588" y="1375835"/>
            <a:ext cx="8717280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if(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dt.Columns.Count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&lt; 1)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GridView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에 열이 존재하지 않습니다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col_1 = textBox1.Text;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col_2 = textBox2.Text;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col_3 = textBox3.Text;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col_4 = textBox4.Text;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(col_1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 { 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분류를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(col_2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품목을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(col_3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금액을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(col_4 ==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재고를 입력하세요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this.textBox2.Focus();  return;</a:t>
            </a:r>
          </a:p>
          <a:p>
            <a:r>
              <a:rPr lang="ko-KR" altLang="en-US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myUUId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Guid.NewGuid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convertedUUID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9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myUUId.ToString</a:t>
            </a:r>
            <a:r>
              <a:rPr lang="en-US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endParaRPr lang="en-US" altLang="ko-KR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label_uuid.Text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= "PID";</a:t>
            </a:r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textBox1.Text=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textBox2.Text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textBox3.Text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textBox4.Text = </a:t>
            </a:r>
            <a:r>
              <a:rPr lang="en-US" altLang="ko-KR" sz="900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9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endParaRPr lang="ko-KR" altLang="en-US" sz="9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it-IT" altLang="ko-KR" sz="9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dt.Rows.Add( convertedUUID, col_1, col_2, col_3, col_4); </a:t>
            </a:r>
            <a:endParaRPr lang="en-US" altLang="ko-KR" sz="9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649" y="2876025"/>
            <a:ext cx="5480309" cy="30839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104291" y="3487904"/>
            <a:ext cx="530949" cy="3616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119428" y="4007631"/>
            <a:ext cx="1954800" cy="8207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98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복사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 행을 선택하고 복사를 누르면 상단 입력 칸에 데이터를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UUID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도 같이 보여준다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수정을 하기 위해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PID Label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선택시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SelectedRows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선택한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item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다중선택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들어 있다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3616" y="1959338"/>
            <a:ext cx="8717280" cy="25160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= this.dataGridView1.SelectedRows.Count;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!= 1 )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하나의 열만 복사 가능합니다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0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foreach (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DataGridViewRow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item in this.dataGridView1.SelectedRows)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this.label_uuid.Text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= (string)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["PID"].Value;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this.textBox1.Text= (string)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["Category"].Value;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this.textBox2.Text = (string)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["Item"].Value;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this.textBox3.Text = (string)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["Price"].Value;</a:t>
            </a:r>
          </a:p>
          <a:p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this.textBox4.Text = (string)</a:t>
            </a:r>
            <a:r>
              <a:rPr lang="en-US" altLang="ko-KR" sz="1050" dirty="0" err="1"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["Stock"].Value;</a:t>
            </a:r>
          </a:p>
          <a:p>
            <a:r>
              <a:rPr lang="ko-KR" altLang="en-US" sz="105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325" y="3515422"/>
            <a:ext cx="5372257" cy="30231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184154" y="4113803"/>
            <a:ext cx="530949" cy="3616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277668" y="3932998"/>
            <a:ext cx="2418531" cy="59328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939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수정을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PID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Lable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로 되어 있으면 수정할 값이 없는 것이다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DataRow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Loop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문을 실행하며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DataRow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6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Lable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같으면 수정한다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0" y="1905236"/>
            <a:ext cx="8717280" cy="41549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this.label_uuid.Text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== "PID")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수정할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가 없습니다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DataRow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in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dt.Rows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) // search whole table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if (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this.label_uuid.Text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!= ""  &amp;&amp;   (string)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["PID"] ==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label_uuid.Text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) 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["Category"] = textBox1.Text;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["Item"] = textBox2.Text;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["Price"] = textBox3.Text;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["Stock"] = textBox4.Text;</a:t>
            </a:r>
          </a:p>
          <a:p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수정하였습니다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label_uuid.Text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= "PID";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textBox1.Text =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textBox2.Text =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textBox3.Text =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textBox4.Text =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string.Empty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464" y="3628161"/>
            <a:ext cx="5683948" cy="3134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118218" y="4250963"/>
            <a:ext cx="530949" cy="36160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35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삭제를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선택한 열이 있을 때만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삭제 할지 여부를 물어보고 삭제한다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item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index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번째를 지운다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0" y="1905236"/>
            <a:ext cx="8717280" cy="2354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= this.dataGridView1.SelectedRows.Count;</a:t>
            </a:r>
          </a:p>
          <a:p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&lt; 1)</a:t>
            </a:r>
          </a:p>
          <a:p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선택된 열이 없습니다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05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삭제할까요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경고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) == </a:t>
            </a:r>
            <a:r>
              <a:rPr lang="en-US" altLang="ko-KR" sz="105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DataGridViewRow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item in this.dataGridView1.SelectedRows)</a:t>
            </a:r>
          </a:p>
          <a:p>
            <a:r>
              <a:rPr lang="ko-KR" altLang="en-US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dataGridView1.Rows.RemoveAt(</a:t>
            </a:r>
            <a:r>
              <a:rPr lang="en-US" altLang="ko-KR" sz="105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item.Index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05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05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845" y="3734794"/>
            <a:ext cx="5212081" cy="28829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134615" y="4316276"/>
            <a:ext cx="440459" cy="3732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269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-2( DataTable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가 같은 것을 지운다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삭제를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선택한 열이 있을 때만 삭제한다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삭제 할지 여부를 물어보고 삭제한다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DataTable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PID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같은 것을 찾아 지운다</a:t>
            </a:r>
            <a:r>
              <a:rPr lang="en-US" altLang="ko-KR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52400" y="1905236"/>
            <a:ext cx="8717280" cy="33085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= this.dataGridView1.SelectedRows.Count;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if(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&lt; 1)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선택된 열이 없습니다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1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DataGridViewRow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item in this.dataGridView1.SelectedRows )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   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DataRow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in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dt.Rows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 // search whole table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if ((string)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["PID"] == (string)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item.Cells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["PID"].Value)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dt.Rows.Remove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dr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    break;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삭제 하였습니다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872" y="3807823"/>
            <a:ext cx="5080054" cy="28099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134615" y="4316276"/>
            <a:ext cx="440459" cy="37328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0681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ContextMenuStrip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ContextMenuStrip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넣어준다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메뉴는 복사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삭제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개를 넣어주고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속성에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ContextMenuStrip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선택해준다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ContextMenuStrip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DataGridView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우 클릭 시 보여지는 팝업 메뉴이다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18" y="4107832"/>
            <a:ext cx="4130302" cy="22832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31" y="2351315"/>
            <a:ext cx="2519325" cy="34389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18" y="2162025"/>
            <a:ext cx="3372321" cy="18004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280310" y="5570314"/>
            <a:ext cx="1332953" cy="21995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0031" y="2559325"/>
            <a:ext cx="1472238" cy="74557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40288" y="3362254"/>
            <a:ext cx="2928746" cy="24962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xmlns="" id="{FC73C3A7-DD75-DD0C-9FFE-1E76511D61EA}"/>
              </a:ext>
            </a:extLst>
          </p:cNvPr>
          <p:cNvSpPr/>
          <p:nvPr/>
        </p:nvSpPr>
        <p:spPr>
          <a:xfrm>
            <a:off x="7154842" y="5633431"/>
            <a:ext cx="1764756" cy="757645"/>
          </a:xfrm>
          <a:prstGeom prst="wedgeRectCallout">
            <a:avLst>
              <a:gd name="adj1" fmla="val -79054"/>
              <a:gd name="adj2" fmla="val -524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우 클릭 시</a:t>
            </a:r>
            <a:endParaRPr lang="en-US" altLang="ko-KR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보여지는 팝업메뉴</a:t>
            </a:r>
          </a:p>
        </p:txBody>
      </p:sp>
    </p:spTree>
    <p:extLst>
      <p:ext uri="{BB962C8B-B14F-4D97-AF65-F5344CB8AC3E}">
        <p14:creationId xmlns:p14="http://schemas.microsoft.com/office/powerpoint/2010/main" val="2029482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ContextMenuStrip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복사하는 코드는 버튼 복사 코드와 동일하게 구현한다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복사를 누르면 상단에 정보를 표시해준다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1434973"/>
            <a:ext cx="8717280" cy="263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selRows</a:t>
            </a:r>
            <a:r>
              <a:rPr lang="en-US" altLang="ko-KR" sz="1100" dirty="0"/>
              <a:t> = this.dataGridView1.SelectedRows.Count;</a:t>
            </a:r>
          </a:p>
          <a:p>
            <a:r>
              <a:rPr lang="en-US" altLang="ko-KR" sz="1100" dirty="0"/>
              <a:t>            if (</a:t>
            </a:r>
            <a:r>
              <a:rPr lang="en-US" altLang="ko-KR" sz="1100" dirty="0" err="1"/>
              <a:t>selRows</a:t>
            </a:r>
            <a:r>
              <a:rPr lang="en-US" altLang="ko-KR" sz="1100" dirty="0"/>
              <a:t> != 1)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             </a:t>
            </a:r>
            <a:r>
              <a:rPr lang="en-US" altLang="ko-KR" sz="1100" dirty="0" err="1"/>
              <a:t>MessageBox.Show</a:t>
            </a:r>
            <a:r>
              <a:rPr lang="en-US" altLang="ko-KR" sz="1100" dirty="0"/>
              <a:t>("</a:t>
            </a:r>
            <a:r>
              <a:rPr lang="ko-KR" altLang="en-US" sz="1100" dirty="0"/>
              <a:t>하나의 열만 복사 가능합니다</a:t>
            </a:r>
            <a:r>
              <a:rPr lang="en-US" altLang="ko-KR" sz="1100" dirty="0"/>
              <a:t>.");</a:t>
            </a:r>
          </a:p>
          <a:p>
            <a:r>
              <a:rPr lang="en-US" altLang="ko-KR" sz="1100" dirty="0"/>
              <a:t>                return;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</a:p>
          <a:p>
            <a:endParaRPr lang="ko-KR" altLang="en-US" sz="1100" dirty="0"/>
          </a:p>
          <a:p>
            <a:r>
              <a:rPr lang="en-US" altLang="ko-KR" sz="1100" dirty="0"/>
              <a:t>            </a:t>
            </a:r>
            <a:r>
              <a:rPr lang="en-US" altLang="ko-KR" sz="1100" dirty="0" err="1"/>
              <a:t>foreach</a:t>
            </a:r>
            <a:r>
              <a:rPr lang="en-US" altLang="ko-KR" sz="1100" dirty="0"/>
              <a:t> (</a:t>
            </a:r>
            <a:r>
              <a:rPr lang="en-US" altLang="ko-KR" sz="1100" dirty="0" err="1"/>
              <a:t>DataGridViewRow</a:t>
            </a:r>
            <a:r>
              <a:rPr lang="en-US" altLang="ko-KR" sz="1100" dirty="0"/>
              <a:t> item in this.dataGridView1.SelectedRows)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           </a:t>
            </a:r>
            <a:r>
              <a:rPr lang="en-US" altLang="ko-KR" sz="1100" dirty="0" err="1"/>
              <a:t>this.label_uuid.Text</a:t>
            </a:r>
            <a:r>
              <a:rPr lang="en-US" altLang="ko-KR" sz="1100" dirty="0"/>
              <a:t> = (string)</a:t>
            </a:r>
            <a:r>
              <a:rPr lang="en-US" altLang="ko-KR" sz="1100" dirty="0" err="1"/>
              <a:t>item.Cells</a:t>
            </a:r>
            <a:r>
              <a:rPr lang="en-US" altLang="ko-KR" sz="1100" dirty="0"/>
              <a:t>["PID"].Value;</a:t>
            </a:r>
          </a:p>
          <a:p>
            <a:r>
              <a:rPr lang="en-US" altLang="ko-KR" sz="1100" dirty="0"/>
              <a:t>                this.textBox1.Text = (string)</a:t>
            </a:r>
            <a:r>
              <a:rPr lang="en-US" altLang="ko-KR" sz="1100" dirty="0" err="1"/>
              <a:t>item.Cells</a:t>
            </a:r>
            <a:r>
              <a:rPr lang="en-US" altLang="ko-KR" sz="1100" dirty="0"/>
              <a:t>["Category"].Value;</a:t>
            </a:r>
          </a:p>
          <a:p>
            <a:r>
              <a:rPr lang="en-US" altLang="ko-KR" sz="1100" dirty="0"/>
              <a:t>                this.textBox2.Text = (string)</a:t>
            </a:r>
            <a:r>
              <a:rPr lang="en-US" altLang="ko-KR" sz="1100" dirty="0" err="1"/>
              <a:t>item.Cells</a:t>
            </a:r>
            <a:r>
              <a:rPr lang="en-US" altLang="ko-KR" sz="1100" dirty="0"/>
              <a:t>["Item"].Value;</a:t>
            </a:r>
          </a:p>
          <a:p>
            <a:r>
              <a:rPr lang="en-US" altLang="ko-KR" sz="1100" dirty="0"/>
              <a:t>                this.textBox3.Text = (string)</a:t>
            </a:r>
            <a:r>
              <a:rPr lang="en-US" altLang="ko-KR" sz="1100" dirty="0" err="1"/>
              <a:t>item.Cells</a:t>
            </a:r>
            <a:r>
              <a:rPr lang="en-US" altLang="ko-KR" sz="1100" dirty="0"/>
              <a:t>["Price"].Value;</a:t>
            </a:r>
          </a:p>
          <a:p>
            <a:r>
              <a:rPr lang="en-US" altLang="ko-KR" sz="1100" dirty="0"/>
              <a:t>                this.textBox4.Text = (string)</a:t>
            </a:r>
            <a:r>
              <a:rPr lang="en-US" altLang="ko-KR" sz="1100" dirty="0" err="1"/>
              <a:t>item.Cells</a:t>
            </a:r>
            <a:r>
              <a:rPr lang="en-US" altLang="ko-KR" sz="1100" dirty="0"/>
              <a:t>["Stock"].Value;</a:t>
            </a:r>
          </a:p>
          <a:p>
            <a:r>
              <a:rPr lang="ko-KR" altLang="en-US" sz="1100" dirty="0"/>
              <a:t>            </a:t>
            </a:r>
            <a:r>
              <a:rPr lang="en-US" altLang="ko-KR" sz="1100" dirty="0"/>
              <a:t>}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19" y="3961210"/>
            <a:ext cx="5120015" cy="2761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1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2.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:: ContextMenuStrip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삭제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삭제하는 코드는 버튼 삭제 기능과 동일한 기능을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52400" y="1434973"/>
            <a:ext cx="8717280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this.dataGridView1.SelectedRows.Count;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selRows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&lt; 1)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선택된 열이 없습니다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return;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if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삭제할까요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?", "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경고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",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MessageBoxButtons.YesNo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 ==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DialogResult.Yes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foreach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DataGridViewRow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item in this.dataGridView1.SelectedRows)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    dataGridView1.Rows.RemoveAt(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item.Index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r>
              <a:rPr lang="en-US" altLang="ko-KR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</a:t>
            </a:r>
            <a:r>
              <a:rPr lang="en-US" altLang="ko-KR" sz="11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GridView</a:t>
            </a:r>
            <a:r>
              <a:rPr lang="ko-KR" altLang="en-US" sz="11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삭제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1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27" y="4211794"/>
            <a:ext cx="4121330" cy="224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04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DataGridView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자유롭게 활용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DataGridView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Data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추가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삭제를 자유롭게 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실시간 데이터를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DataGridView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에 표현할 수 있다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3736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2984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과제</a:t>
            </a:r>
            <a:r>
              <a:rPr lang="en-US" altLang="ko-KR" dirty="0"/>
              <a:t>] </a:t>
            </a:r>
            <a:r>
              <a:rPr lang="ko-KR" altLang="en-US" dirty="0"/>
              <a:t>만들어봅시다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769620"/>
            <a:ext cx="9806940" cy="4456430"/>
          </a:xfrm>
        </p:spPr>
        <p:txBody>
          <a:bodyPr/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다음과 같은 관리 프로그램을 만들어 봅시다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학생 정보 관리 프로그램을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만들어 봅시다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프로젝트는 신규로 생성해서 만든다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학생 등록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수정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삭제 조회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(DataGridView)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가 가능해야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학생정보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: ID(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유일한 값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이름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전화번호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주소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총점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학생의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ID(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학번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은 유일하게 해야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7644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64628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화면을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Button, DataGridView, TextBox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GridGridView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열을 생성하고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, 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입력한 데이터를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추가한다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03300" y="3150253"/>
            <a:ext cx="1972363" cy="27397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학습목표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103300" y="3418142"/>
            <a:ext cx="1972363" cy="25131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초기화 하여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생성하고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데이터를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DataTable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이용하여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바인딩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1" y="2650611"/>
            <a:ext cx="5345486" cy="32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DataGridView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속성을 수정하여 만든다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EditMode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화면에서 수정 못하게 막는다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(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EditProgrammatically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MultiSelect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하나의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Row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만 선택하게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.(false 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SelectionMode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열선택이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아니라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Row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선택이 되도록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(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FullRowSelect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AllowUserToAddRows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임의로 추가 하지 못하게 한다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false )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AllowUserToDeleteRows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: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임의로 삭제 하지 못하게 한다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( false )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3" y="2859617"/>
            <a:ext cx="5345486" cy="32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9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전역변수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DataTable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을 하나 생성하고 버튼을 클릭하여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DataTable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열 생성 그리고 </a:t>
            </a:r>
            <a:r>
              <a:rPr lang="en-US" altLang="ko-KR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DataGridview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의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DataSource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DataTable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 넣어준다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8119" y="2350879"/>
            <a:ext cx="871728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</a:t>
            </a:r>
            <a:r>
              <a:rPr lang="en-US" altLang="ko-KR" sz="1200" dirty="0" err="1"/>
              <a:t>initColumn</a:t>
            </a:r>
            <a:r>
              <a:rPr lang="en-US" altLang="ko-KR" sz="1200" dirty="0"/>
              <a:t>();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98119" y="3054690"/>
            <a:ext cx="8717280" cy="32316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       if (</a:t>
            </a:r>
            <a:r>
              <a:rPr lang="en-US" altLang="ko-KR" sz="1200" dirty="0" err="1"/>
              <a:t>dt.Columns.Count</a:t>
            </a:r>
            <a:r>
              <a:rPr lang="en-US" altLang="ko-KR" sz="1200" dirty="0"/>
              <a:t> &gt; 1)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{</a:t>
            </a:r>
          </a:p>
          <a:p>
            <a:r>
              <a:rPr lang="ko-KR" altLang="en-US" sz="1200" dirty="0"/>
              <a:t>                </a:t>
            </a:r>
            <a:r>
              <a:rPr lang="en-US" altLang="ko-KR" sz="1200" dirty="0" err="1"/>
              <a:t>MessageBox.Show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GridView</a:t>
            </a:r>
            <a:r>
              <a:rPr lang="ko-KR" altLang="en-US" sz="1200" dirty="0"/>
              <a:t>에 열이 이미 있습니다</a:t>
            </a:r>
            <a:r>
              <a:rPr lang="en-US" altLang="ko-KR" sz="1200" dirty="0"/>
              <a:t>.");</a:t>
            </a:r>
          </a:p>
          <a:p>
            <a:r>
              <a:rPr lang="en-US" altLang="ko-KR" sz="1200" dirty="0"/>
              <a:t>                return;</a:t>
            </a:r>
          </a:p>
          <a:p>
            <a:r>
              <a:rPr lang="ko-KR" altLang="en-US" sz="1200" dirty="0"/>
              <a:t>            </a:t>
            </a:r>
            <a:r>
              <a:rPr lang="en-US" altLang="ko-KR" sz="1200" dirty="0"/>
              <a:t>}</a:t>
            </a:r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dt.Columns.Add</a:t>
            </a:r>
            <a:r>
              <a:rPr lang="en-US" altLang="ko-KR" sz="1200" dirty="0"/>
              <a:t>("Category")</a:t>
            </a:r>
          </a:p>
          <a:p>
            <a:r>
              <a:rPr lang="en-US" altLang="ko-KR" sz="1200" dirty="0"/>
              <a:t>                .Caption = "</a:t>
            </a:r>
            <a:r>
              <a:rPr lang="ko-KR" altLang="en-US" sz="1200" dirty="0"/>
              <a:t>분류</a:t>
            </a:r>
            <a:r>
              <a:rPr lang="en-US" altLang="ko-KR" sz="1200" dirty="0"/>
              <a:t>";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dt.Columns.Add</a:t>
            </a:r>
            <a:r>
              <a:rPr lang="en-US" altLang="ko-KR" sz="1200" dirty="0"/>
              <a:t>("Item")</a:t>
            </a:r>
          </a:p>
          <a:p>
            <a:r>
              <a:rPr lang="en-US" altLang="ko-KR" sz="1200" dirty="0"/>
              <a:t>                .Caption = "</a:t>
            </a:r>
            <a:r>
              <a:rPr lang="ko-KR" altLang="en-US" sz="1200" dirty="0"/>
              <a:t>품목</a:t>
            </a:r>
            <a:r>
              <a:rPr lang="en-US" altLang="ko-KR" sz="1200" dirty="0"/>
              <a:t>";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dt.Columns.Add</a:t>
            </a:r>
            <a:r>
              <a:rPr lang="en-US" altLang="ko-KR" sz="1200" dirty="0"/>
              <a:t>("Price")</a:t>
            </a:r>
          </a:p>
          <a:p>
            <a:r>
              <a:rPr lang="en-US" altLang="ko-KR" sz="1200" dirty="0"/>
              <a:t>                .Caption = "</a:t>
            </a:r>
            <a:r>
              <a:rPr lang="ko-KR" altLang="en-US" sz="1200" dirty="0"/>
              <a:t>금액</a:t>
            </a:r>
            <a:r>
              <a:rPr lang="en-US" altLang="ko-KR" sz="1200" dirty="0"/>
              <a:t>";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dt.Columns.Add</a:t>
            </a:r>
            <a:r>
              <a:rPr lang="en-US" altLang="ko-KR" sz="1200" dirty="0"/>
              <a:t>("Stock")</a:t>
            </a:r>
          </a:p>
          <a:p>
            <a:r>
              <a:rPr lang="en-US" altLang="ko-KR" sz="1200" dirty="0"/>
              <a:t>                .Caption = "</a:t>
            </a:r>
            <a:r>
              <a:rPr lang="ko-KR" altLang="en-US" sz="1200" dirty="0"/>
              <a:t>재고</a:t>
            </a:r>
            <a:r>
              <a:rPr lang="en-US" altLang="ko-KR" sz="1200" dirty="0"/>
              <a:t>";</a:t>
            </a:r>
            <a:endParaRPr lang="ko-KR" altLang="en-US" sz="1200" dirty="0"/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        this.dataGridView1.DataSource = </a:t>
            </a:r>
            <a:r>
              <a:rPr lang="en-US" altLang="ko-KR" sz="1200" b="1" dirty="0" err="1">
                <a:solidFill>
                  <a:srgbClr val="FF0000"/>
                </a:solidFill>
              </a:rPr>
              <a:t>dt</a:t>
            </a:r>
            <a:r>
              <a:rPr lang="en-US" altLang="ko-KR" sz="1200" b="1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8119" y="1450224"/>
            <a:ext cx="871728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    public partial class Form1 : Form</a:t>
            </a:r>
          </a:p>
          <a:p>
            <a:r>
              <a:rPr lang="ko-KR" altLang="en-US" sz="1200" dirty="0"/>
              <a:t>    </a:t>
            </a:r>
            <a:r>
              <a:rPr lang="en-US" altLang="ko-KR" sz="1200" dirty="0"/>
              <a:t>{   </a:t>
            </a:r>
          </a:p>
          <a:p>
            <a:r>
              <a:rPr lang="en-US" altLang="ko-KR" sz="1200" dirty="0"/>
              <a:t>        DataTable </a:t>
            </a:r>
            <a:r>
              <a:rPr lang="en-US" altLang="ko-KR" sz="1200" dirty="0" err="1"/>
              <a:t>dt</a:t>
            </a:r>
            <a:r>
              <a:rPr lang="en-US" altLang="ko-KR" sz="1200" dirty="0"/>
              <a:t> = new DataTable();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074" y="3204230"/>
            <a:ext cx="4790081" cy="26871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046893" y="3537656"/>
            <a:ext cx="739954" cy="3938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55563" y="3961291"/>
            <a:ext cx="2995659" cy="27334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9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활용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7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데이터 추가 버튼을 클릭하면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개의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값을 받아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DataTable rows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에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Add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해준다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98119" y="1450224"/>
            <a:ext cx="8717280" cy="5101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dirty="0"/>
              <a:t>           if( </a:t>
            </a:r>
            <a:r>
              <a:rPr lang="en-US" altLang="ko-KR" sz="1050" dirty="0" err="1"/>
              <a:t>dt.Columns.Count</a:t>
            </a:r>
            <a:r>
              <a:rPr lang="en-US" altLang="ko-KR" sz="1050" dirty="0"/>
              <a:t> &lt; 1)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               </a:t>
            </a:r>
            <a:r>
              <a:rPr lang="en-US" altLang="ko-KR" sz="1050" dirty="0" err="1"/>
              <a:t>MessageBox.Show</a:t>
            </a:r>
            <a:r>
              <a:rPr lang="en-US" altLang="ko-KR" sz="1050" dirty="0"/>
              <a:t>("</a:t>
            </a:r>
            <a:r>
              <a:rPr lang="en-US" altLang="ko-KR" sz="1050" dirty="0" err="1"/>
              <a:t>GridView</a:t>
            </a:r>
            <a:r>
              <a:rPr lang="ko-KR" altLang="en-US" sz="1050" dirty="0"/>
              <a:t>에 열이 존재하지 않습니다</a:t>
            </a:r>
            <a:r>
              <a:rPr lang="en-US" altLang="ko-KR" sz="1050" dirty="0"/>
              <a:t>.");</a:t>
            </a:r>
          </a:p>
          <a:p>
            <a:r>
              <a:rPr lang="en-US" altLang="ko-KR" sz="1050" dirty="0"/>
              <a:t>                return;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   string col_1 = textBox1.Text;</a:t>
            </a:r>
          </a:p>
          <a:p>
            <a:r>
              <a:rPr lang="en-US" altLang="ko-KR" sz="1050" dirty="0"/>
              <a:t>            string col_2 = textBox2.Text;</a:t>
            </a:r>
          </a:p>
          <a:p>
            <a:r>
              <a:rPr lang="en-US" altLang="ko-KR" sz="1050" dirty="0"/>
              <a:t>            string col_3 = textBox3.Text;</a:t>
            </a:r>
          </a:p>
          <a:p>
            <a:r>
              <a:rPr lang="en-US" altLang="ko-KR" sz="1050" dirty="0"/>
              <a:t>            string col_4 = textBox4.Text;</a:t>
            </a:r>
          </a:p>
          <a:p>
            <a:r>
              <a:rPr lang="en-US" altLang="ko-KR" sz="1050" dirty="0"/>
              <a:t>            if (col_1 == </a:t>
            </a:r>
            <a:r>
              <a:rPr lang="en-US" altLang="ko-KR" sz="1050" dirty="0" err="1"/>
              <a:t>string.Empty</a:t>
            </a:r>
            <a:r>
              <a:rPr lang="en-US" altLang="ko-KR" sz="1050" dirty="0"/>
              <a:t>) { </a:t>
            </a:r>
          </a:p>
          <a:p>
            <a:r>
              <a:rPr lang="ko-KR" altLang="en-US" sz="1050" dirty="0"/>
              <a:t>                </a:t>
            </a:r>
            <a:r>
              <a:rPr lang="en-US" altLang="ko-KR" sz="1050" dirty="0" err="1"/>
              <a:t>MessageBox.Show</a:t>
            </a:r>
            <a:r>
              <a:rPr lang="en-US" altLang="ko-KR" sz="1050" dirty="0"/>
              <a:t>("</a:t>
            </a:r>
            <a:r>
              <a:rPr lang="ko-KR" altLang="en-US" sz="1050" dirty="0"/>
              <a:t>분류를 입력하세요</a:t>
            </a:r>
            <a:r>
              <a:rPr lang="en-US" altLang="ko-KR" sz="1050" dirty="0"/>
              <a:t>.");</a:t>
            </a:r>
          </a:p>
          <a:p>
            <a:r>
              <a:rPr lang="en-US" altLang="ko-KR" sz="1050" dirty="0"/>
              <a:t>                this.textBox1.Focus();</a:t>
            </a:r>
          </a:p>
          <a:p>
            <a:r>
              <a:rPr lang="en-US" altLang="ko-KR" sz="1050" dirty="0"/>
              <a:t>                return;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   if (col_2 == </a:t>
            </a:r>
            <a:r>
              <a:rPr lang="en-US" altLang="ko-KR" sz="1050" dirty="0" err="1"/>
              <a:t>string.Empty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               </a:t>
            </a:r>
            <a:r>
              <a:rPr lang="en-US" altLang="ko-KR" sz="1050" dirty="0" err="1"/>
              <a:t>MessageBox.Show</a:t>
            </a:r>
            <a:r>
              <a:rPr lang="en-US" altLang="ko-KR" sz="1050" dirty="0"/>
              <a:t>("</a:t>
            </a:r>
            <a:r>
              <a:rPr lang="ko-KR" altLang="en-US" sz="1050" dirty="0"/>
              <a:t>품목을 입력하세요</a:t>
            </a:r>
            <a:r>
              <a:rPr lang="en-US" altLang="ko-KR" sz="1050" dirty="0"/>
              <a:t>.");</a:t>
            </a:r>
          </a:p>
          <a:p>
            <a:r>
              <a:rPr lang="en-US" altLang="ko-KR" sz="1050" dirty="0"/>
              <a:t>                this.textBox2.Focus(); return;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   if (col_3 == </a:t>
            </a:r>
            <a:r>
              <a:rPr lang="en-US" altLang="ko-KR" sz="1050" dirty="0" err="1"/>
              <a:t>string.Empty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               </a:t>
            </a:r>
            <a:r>
              <a:rPr lang="en-US" altLang="ko-KR" sz="1050" dirty="0" err="1"/>
              <a:t>MessageBox.Show</a:t>
            </a:r>
            <a:r>
              <a:rPr lang="en-US" altLang="ko-KR" sz="1050" dirty="0"/>
              <a:t>("</a:t>
            </a:r>
            <a:r>
              <a:rPr lang="ko-KR" altLang="en-US" sz="1050" dirty="0"/>
              <a:t>금액을 입력하세요</a:t>
            </a:r>
            <a:r>
              <a:rPr lang="en-US" altLang="ko-KR" sz="1050" dirty="0"/>
              <a:t>.");</a:t>
            </a:r>
          </a:p>
          <a:p>
            <a:r>
              <a:rPr lang="en-US" altLang="ko-KR" sz="1050" dirty="0"/>
              <a:t>                this.textBox2.Focus(); return;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r>
              <a:rPr lang="en-US" altLang="ko-KR" sz="1050" dirty="0"/>
              <a:t>            if (col_4 == </a:t>
            </a:r>
            <a:r>
              <a:rPr lang="en-US" altLang="ko-KR" sz="1050" dirty="0" err="1"/>
              <a:t>string.Empty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{</a:t>
            </a:r>
          </a:p>
          <a:p>
            <a:r>
              <a:rPr lang="ko-KR" altLang="en-US" sz="1050" dirty="0"/>
              <a:t>                </a:t>
            </a:r>
            <a:r>
              <a:rPr lang="en-US" altLang="ko-KR" sz="1050" dirty="0" err="1"/>
              <a:t>MessageBox.Show</a:t>
            </a:r>
            <a:r>
              <a:rPr lang="en-US" altLang="ko-KR" sz="1050" dirty="0"/>
              <a:t>("</a:t>
            </a:r>
            <a:r>
              <a:rPr lang="ko-KR" altLang="en-US" sz="1050" dirty="0"/>
              <a:t>재고를 입력하세요</a:t>
            </a:r>
            <a:r>
              <a:rPr lang="en-US" altLang="ko-KR" sz="1050" dirty="0"/>
              <a:t>.");</a:t>
            </a:r>
          </a:p>
          <a:p>
            <a:r>
              <a:rPr lang="en-US" altLang="ko-KR" sz="1050" dirty="0"/>
              <a:t>                this.textBox2.Focus(); return;</a:t>
            </a:r>
          </a:p>
          <a:p>
            <a:r>
              <a:rPr lang="ko-KR" altLang="en-US" sz="1050" dirty="0"/>
              <a:t>            </a:t>
            </a:r>
            <a:r>
              <a:rPr lang="en-US" altLang="ko-KR" sz="1050" dirty="0"/>
              <a:t>}</a:t>
            </a:r>
          </a:p>
          <a:p>
            <a:r>
              <a:rPr lang="ko-KR" altLang="en-US" sz="1050" dirty="0"/>
              <a:t>              </a:t>
            </a:r>
          </a:p>
          <a:p>
            <a:r>
              <a:rPr lang="en-US" altLang="ko-KR" sz="1050" dirty="0"/>
              <a:t>            </a:t>
            </a:r>
            <a:r>
              <a:rPr lang="en-US" altLang="ko-KR" sz="1050" dirty="0" err="1"/>
              <a:t>dt.Rows.Add</a:t>
            </a:r>
            <a:r>
              <a:rPr lang="en-US" altLang="ko-KR" sz="1050" dirty="0"/>
              <a:t>(col_1, col_2, col_3, col_4);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61" y="2803842"/>
            <a:ext cx="5269502" cy="29560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7724778" y="3224148"/>
            <a:ext cx="739954" cy="39384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4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앞의 내용을 완성하여 만들어봅시다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Tab index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를 적용하여 빠르게 입력할 수 있도록 한다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추가 후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는 입력 값을 비어있게 만들어 준다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86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1. DataGridView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</a:p>
        </p:txBody>
      </p:sp>
    </p:spTree>
    <p:extLst>
      <p:ext uri="{BB962C8B-B14F-4D97-AF65-F5344CB8AC3E}">
        <p14:creationId xmlns:p14="http://schemas.microsoft.com/office/powerpoint/2010/main" val="2124737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7250</TotalTime>
  <Words>1779</Words>
  <Application>Microsoft Office PowerPoint</Application>
  <PresentationFormat>A4 용지(210x297mm)</PresentationFormat>
  <Paragraphs>339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1. DataGridView 활용</vt:lpstr>
      <vt:lpstr>1. DataGridView 활용</vt:lpstr>
      <vt:lpstr>1. DataGridView 활용</vt:lpstr>
      <vt:lpstr>1. DataGridView 활용</vt:lpstr>
      <vt:lpstr>PowerPoint 프레젠테이션</vt:lpstr>
      <vt:lpstr>PowerPoint 프레젠테이션</vt:lpstr>
      <vt:lpstr>2. DataGridView 응용</vt:lpstr>
      <vt:lpstr>2. DataGridView 응용 :: DataGridView PID 열 추가</vt:lpstr>
      <vt:lpstr>2. DataGridView 응용 :: 데이터 등록</vt:lpstr>
      <vt:lpstr>2. DataGridView 응용 :: 복사</vt:lpstr>
      <vt:lpstr>2. DataGridView 응용 :: 삭제</vt:lpstr>
      <vt:lpstr>2. DataGridView 응용 :: 삭제</vt:lpstr>
      <vt:lpstr>2. DataGridView 응용 :: 삭제-2( DataTable에서 PID가 같은 것을 지운다 )</vt:lpstr>
      <vt:lpstr>2. DataGridView 응용 :: ContextMenuStrip</vt:lpstr>
      <vt:lpstr>2. DataGridView 응용 :: ContextMenuStrip 수정</vt:lpstr>
      <vt:lpstr>2. DataGridView 응용 :: ContextMenuStrip 삭제</vt:lpstr>
      <vt:lpstr>PowerPoint 프레젠테이션</vt:lpstr>
      <vt:lpstr>PowerPoint 프레젠테이션</vt:lpstr>
      <vt:lpstr>[과제] 만들어봅시다. 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7550</cp:revision>
  <cp:lastPrinted>2024-07-16T07:37:08Z</cp:lastPrinted>
  <dcterms:created xsi:type="dcterms:W3CDTF">2021-06-10T04:26:31Z</dcterms:created>
  <dcterms:modified xsi:type="dcterms:W3CDTF">2025-01-22T00:50:51Z</dcterms:modified>
</cp:coreProperties>
</file>