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65" r:id="rId2"/>
    <p:sldId id="270" r:id="rId3"/>
    <p:sldId id="568" r:id="rId4"/>
    <p:sldId id="569" r:id="rId5"/>
    <p:sldId id="570" r:id="rId6"/>
    <p:sldId id="571" r:id="rId7"/>
    <p:sldId id="572" r:id="rId8"/>
    <p:sldId id="577" r:id="rId9"/>
    <p:sldId id="573" r:id="rId10"/>
    <p:sldId id="574" r:id="rId11"/>
    <p:sldId id="575" r:id="rId12"/>
    <p:sldId id="581" r:id="rId13"/>
    <p:sldId id="576" r:id="rId14"/>
    <p:sldId id="578" r:id="rId15"/>
    <p:sldId id="580" r:id="rId16"/>
    <p:sldId id="582" r:id="rId17"/>
    <p:sldId id="583" r:id="rId18"/>
    <p:sldId id="584" r:id="rId19"/>
    <p:sldId id="585" r:id="rId20"/>
    <p:sldId id="586" r:id="rId21"/>
    <p:sldId id="587" r:id="rId22"/>
    <p:sldId id="588" r:id="rId23"/>
    <p:sldId id="589" r:id="rId24"/>
    <p:sldId id="590" r:id="rId25"/>
    <p:sldId id="591" r:id="rId26"/>
    <p:sldId id="592" r:id="rId27"/>
    <p:sldId id="593" r:id="rId28"/>
    <p:sldId id="594" r:id="rId29"/>
    <p:sldId id="595" r:id="rId30"/>
    <p:sldId id="596" r:id="rId31"/>
    <p:sldId id="597" r:id="rId32"/>
    <p:sldId id="598" r:id="rId33"/>
    <p:sldId id="599" r:id="rId34"/>
    <p:sldId id="600" r:id="rId35"/>
    <p:sldId id="601" r:id="rId36"/>
    <p:sldId id="602" r:id="rId37"/>
    <p:sldId id="603" r:id="rId38"/>
    <p:sldId id="610" r:id="rId39"/>
    <p:sldId id="604" r:id="rId40"/>
    <p:sldId id="605" r:id="rId41"/>
    <p:sldId id="606" r:id="rId42"/>
    <p:sldId id="608" r:id="rId43"/>
    <p:sldId id="607" r:id="rId44"/>
    <p:sldId id="609" r:id="rId45"/>
    <p:sldId id="611" r:id="rId46"/>
    <p:sldId id="612" r:id="rId47"/>
    <p:sldId id="613" r:id="rId48"/>
    <p:sldId id="614" r:id="rId49"/>
    <p:sldId id="268" r:id="rId50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568"/>
            <p14:sldId id="569"/>
            <p14:sldId id="570"/>
            <p14:sldId id="571"/>
            <p14:sldId id="572"/>
            <p14:sldId id="577"/>
            <p14:sldId id="573"/>
            <p14:sldId id="574"/>
            <p14:sldId id="575"/>
            <p14:sldId id="581"/>
            <p14:sldId id="576"/>
            <p14:sldId id="578"/>
            <p14:sldId id="580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10"/>
            <p14:sldId id="604"/>
            <p14:sldId id="605"/>
            <p14:sldId id="606"/>
            <p14:sldId id="608"/>
            <p14:sldId id="607"/>
            <p14:sldId id="609"/>
            <p14:sldId id="611"/>
            <p14:sldId id="612"/>
            <p14:sldId id="613"/>
            <p14:sldId id="614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71" r:id="rId6"/>
    <p:sldLayoutId id="2147483662" r:id="rId7"/>
    <p:sldLayoutId id="2147483668" r:id="rId8"/>
    <p:sldLayoutId id="2147483664" r:id="rId9"/>
    <p:sldLayoutId id="2147483666" r:id="rId10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폼은 그대로 놓고 로그 인을 위한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LoginForm(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양식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Windows Form)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추가한다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마우스 우측 버튼 클릭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양식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Windows Form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56" y="1416338"/>
            <a:ext cx="2796998" cy="177990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t="53646"/>
          <a:stretch/>
        </p:blipFill>
        <p:spPr>
          <a:xfrm>
            <a:off x="3290116" y="1586343"/>
            <a:ext cx="3600953" cy="125850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10333" y="3001922"/>
            <a:ext cx="2861021" cy="194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290116" y="2650525"/>
            <a:ext cx="2861021" cy="194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3" y="3476629"/>
            <a:ext cx="6672306" cy="314116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063186" y="6202325"/>
            <a:ext cx="2861021" cy="19432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 설명선 17">
            <a:extLst>
              <a:ext uri="{FF2B5EF4-FFF2-40B4-BE49-F238E27FC236}">
                <a16:creationId xmlns:a16="http://schemas.microsoft.com/office/drawing/2014/main" xmlns="" id="{6F56A7E2-95E8-52F5-8605-B8AB1BF93F29}"/>
              </a:ext>
            </a:extLst>
          </p:cNvPr>
          <p:cNvSpPr/>
          <p:nvPr/>
        </p:nvSpPr>
        <p:spPr>
          <a:xfrm>
            <a:off x="5858851" y="4964039"/>
            <a:ext cx="2238863" cy="817900"/>
          </a:xfrm>
          <a:prstGeom prst="wedgeRectCallout">
            <a:avLst>
              <a:gd name="adj1" fmla="val -80454"/>
              <a:gd name="adj2" fmla="val -6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LoginForm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301202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폼은 그대로 놓고 아래와 같이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로그인 화면을 디자인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속성에서 적절한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Name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부여하고 필요한 속성들을 적용하여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616" y="1983361"/>
            <a:ext cx="3277057" cy="2210108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>
          <a:xfrm>
            <a:off x="747576" y="2238554"/>
            <a:ext cx="1239716" cy="891724"/>
          </a:xfrm>
          <a:prstGeom prst="wedgeRectCallout">
            <a:avLst>
              <a:gd name="adj1" fmla="val 102571"/>
              <a:gd name="adj2" fmla="val 319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15" name="사각형 설명선 14"/>
          <p:cNvSpPr/>
          <p:nvPr/>
        </p:nvSpPr>
        <p:spPr>
          <a:xfrm>
            <a:off x="1142999" y="4419952"/>
            <a:ext cx="2189285" cy="891724"/>
          </a:xfrm>
          <a:prstGeom prst="wedgeRectCallout">
            <a:avLst>
              <a:gd name="adj1" fmla="val 64982"/>
              <a:gd name="adj2" fmla="val -118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dirty="0"/>
              <a:t>Name: </a:t>
            </a:r>
            <a:r>
              <a:rPr lang="en-US" altLang="ko-KR" dirty="0" err="1"/>
              <a:t>btnLogin</a:t>
            </a:r>
            <a:endParaRPr lang="ko-KR" altLang="en-US" dirty="0"/>
          </a:p>
        </p:txBody>
      </p:sp>
      <p:sp>
        <p:nvSpPr>
          <p:cNvPr id="18" name="사각형 설명선 17"/>
          <p:cNvSpPr/>
          <p:nvPr/>
        </p:nvSpPr>
        <p:spPr>
          <a:xfrm>
            <a:off x="4944451" y="4493776"/>
            <a:ext cx="2238863" cy="817900"/>
          </a:xfrm>
          <a:prstGeom prst="wedgeRectCallout">
            <a:avLst>
              <a:gd name="adj1" fmla="val -71897"/>
              <a:gd name="adj2" fmla="val -12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</a:p>
          <a:p>
            <a:pPr algn="ctr"/>
            <a:r>
              <a:rPr lang="en-US" altLang="ko-KR" dirty="0"/>
              <a:t>Name : </a:t>
            </a:r>
            <a:r>
              <a:rPr lang="en-US" altLang="ko-KR" dirty="0" err="1"/>
              <a:t>btnCancel</a:t>
            </a:r>
            <a:endParaRPr lang="ko-KR" altLang="en-US" dirty="0"/>
          </a:p>
        </p:txBody>
      </p:sp>
      <p:sp>
        <p:nvSpPr>
          <p:cNvPr id="19" name="사각형 설명선 18"/>
          <p:cNvSpPr/>
          <p:nvPr/>
        </p:nvSpPr>
        <p:spPr>
          <a:xfrm>
            <a:off x="6062997" y="1621508"/>
            <a:ext cx="2527088" cy="891724"/>
          </a:xfrm>
          <a:prstGeom prst="wedgeRectCallout">
            <a:avLst>
              <a:gd name="adj1" fmla="val -100975"/>
              <a:gd name="adj2" fmla="val 526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TextBox</a:t>
            </a:r>
          </a:p>
          <a:p>
            <a:pPr algn="ctr"/>
            <a:r>
              <a:rPr lang="en-US" altLang="ko-KR" dirty="0"/>
              <a:t>Name: </a:t>
            </a:r>
            <a:r>
              <a:rPr lang="en-US" altLang="ko-KR" dirty="0" err="1"/>
              <a:t>txt_user_id</a:t>
            </a:r>
            <a:endParaRPr lang="ko-KR" altLang="en-US" dirty="0"/>
          </a:p>
        </p:txBody>
      </p:sp>
      <p:sp>
        <p:nvSpPr>
          <p:cNvPr id="20" name="사각형 설명선 19"/>
          <p:cNvSpPr/>
          <p:nvPr/>
        </p:nvSpPr>
        <p:spPr>
          <a:xfrm>
            <a:off x="6388312" y="2937777"/>
            <a:ext cx="2386411" cy="1255691"/>
          </a:xfrm>
          <a:prstGeom prst="wedgeRectCallout">
            <a:avLst>
              <a:gd name="adj1" fmla="val -113753"/>
              <a:gd name="adj2" fmla="val -51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TextBox</a:t>
            </a:r>
          </a:p>
          <a:p>
            <a:pPr algn="ctr"/>
            <a:r>
              <a:rPr lang="en-US" altLang="ko-KR" dirty="0"/>
              <a:t>Name:  </a:t>
            </a:r>
            <a:r>
              <a:rPr lang="en-US" altLang="ko-KR" dirty="0" err="1"/>
              <a:t>txt_pwd</a:t>
            </a:r>
            <a:endParaRPr lang="en-US" altLang="ko-KR" dirty="0"/>
          </a:p>
          <a:p>
            <a:pPr algn="ctr"/>
            <a:r>
              <a:rPr lang="en-US" altLang="ko-KR" dirty="0" err="1"/>
              <a:t>passwordchar</a:t>
            </a:r>
            <a:r>
              <a:rPr lang="en-US" altLang="ko-KR" dirty="0"/>
              <a:t>:*</a:t>
            </a:r>
            <a:endParaRPr lang="ko-KR" altLang="en-US" dirty="0"/>
          </a:p>
        </p:txBody>
      </p:sp>
      <p:sp>
        <p:nvSpPr>
          <p:cNvPr id="21" name="사각형 설명선 20"/>
          <p:cNvSpPr/>
          <p:nvPr/>
        </p:nvSpPr>
        <p:spPr>
          <a:xfrm>
            <a:off x="747576" y="2222115"/>
            <a:ext cx="1239716" cy="891724"/>
          </a:xfrm>
          <a:prstGeom prst="wedgeRectCallout">
            <a:avLst>
              <a:gd name="adj1" fmla="val 96898"/>
              <a:gd name="adj2" fmla="val -18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73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MySQL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기본 구문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MySQL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접속 문자열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5538" y="2584294"/>
            <a:ext cx="955209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1&gt;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Insert, update, Delete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구문 실행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ExecuteNonQuery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(); 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데이터 반환</a:t>
            </a:r>
            <a:endParaRPr lang="en-US" altLang="ko-KR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command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quary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conn );</a:t>
            </a:r>
          </a:p>
          <a:p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result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command.ExecuteNonQuery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538" y="3668707"/>
            <a:ext cx="9552096" cy="1600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2&gt;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SELECT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구문 실행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ExecuteReader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MySqlDataReader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셋 반환</a:t>
            </a:r>
            <a:endParaRPr lang="en-US" altLang="ko-KR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command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quary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conn);</a:t>
            </a:r>
          </a:p>
          <a:p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MySqlDataReader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rdr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command.ExecuteReader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while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rdr.Read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……………………..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5538" y="1168166"/>
            <a:ext cx="9552096" cy="9541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strConn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string.Format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server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={0};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user</a:t>
            </a:r>
            <a:r>
              <a:rPr lang="ko-KR" altLang="en-US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={1};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password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={2};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={3};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charset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=utf8 ;",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ipAddress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or DNS address,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db_id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db_pw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db_name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strConn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5538" y="5614895"/>
            <a:ext cx="9552096" cy="738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3&gt;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SQL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단일 값 결과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구문 실행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ExecuteScalar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object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int62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형변환</a:t>
            </a:r>
            <a:endParaRPr lang="en-US" altLang="ko-KR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cmd.CommandText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"SELECT COUNT(*) FROM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dbo.region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";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Int64 count = (Int64)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cmd.ExecuteScalar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  <a:endParaRPr lang="ko-KR" altLang="en-US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13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작업을 할 때는 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Util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가지고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8" y="1606036"/>
            <a:ext cx="9318651" cy="43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MySQL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유틸리티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유틸리티는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클래스로 구현한다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접속에 필요한 변수 및 생성자를 만들자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90619" y="1860344"/>
            <a:ext cx="976763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class MysqlUtil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3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en-US" altLang="ko-KR" sz="13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3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3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접속 정보</a:t>
            </a:r>
            <a:endParaRPr lang="en-US" altLang="ko-KR" sz="13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Server;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Pwd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string Database;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Port;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TimeOut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120;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bool Pooling = false;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3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3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생성자에서 접속 정보 초기화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public MysqlUtil()</a:t>
            </a:r>
          </a:p>
          <a:p>
            <a:r>
              <a:rPr lang="ko-KR" altLang="en-US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this.Server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"127.0.0.1";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this.Uid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"root";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this.Pwd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"root";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this.Database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"test";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this.Port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3306;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this.TimeOut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120;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3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this.Pooling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 = true;</a:t>
            </a:r>
          </a:p>
          <a:p>
            <a:r>
              <a:rPr lang="ko-KR" altLang="en-US" sz="13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300" dirty="0">
                <a:latin typeface="굴림" panose="020B0600000101010101" pitchFamily="50" charset="-127"/>
                <a:ea typeface="굴림" panose="020B0600000101010101" pitchFamily="50" charset="-127"/>
              </a:rPr>
              <a:t>…………………………………………. </a:t>
            </a:r>
            <a:r>
              <a:rPr lang="ko-KR" altLang="en-US" sz="1300" dirty="0">
                <a:latin typeface="굴림" panose="020B0600000101010101" pitchFamily="50" charset="-127"/>
                <a:ea typeface="굴림" panose="020B0600000101010101" pitchFamily="50" charset="-127"/>
              </a:rPr>
              <a:t>다음페이지 </a:t>
            </a:r>
          </a:p>
        </p:txBody>
      </p:sp>
    </p:spTree>
    <p:extLst>
      <p:ext uri="{BB962C8B-B14F-4D97-AF65-F5344CB8AC3E}">
        <p14:creationId xmlns:p14="http://schemas.microsoft.com/office/powerpoint/2010/main" val="197133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MySQL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유틸리티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접속 정보를 문자열로 받는다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접속 문자열 형식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server=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IP;database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=Database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;user id=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;password=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;port=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포트번호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CHARSET=utf8mb4; ………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23276" y="2598394"/>
            <a:ext cx="976763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 ………………………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public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retStr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@"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server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this.Server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this.Database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+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user 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this.Uid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password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this.Pwd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this.Port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!= 3306)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+=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port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this.Port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+=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CHARSET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=utf8mb4; </a:t>
            </a:r>
            <a:r>
              <a:rPr lang="en-US" altLang="ko-KR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SslMode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=none;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Pooling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="+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this.Pooling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";";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+= "; 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</a:rPr>
              <a:t>default command timeout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=" +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this.TimeOut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";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CharSet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=utf8;";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retStr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tmpStr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retStr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//……………..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다음 페이지 </a:t>
            </a:r>
          </a:p>
        </p:txBody>
      </p:sp>
    </p:spTree>
    <p:extLst>
      <p:ext uri="{BB962C8B-B14F-4D97-AF65-F5344CB8AC3E}">
        <p14:creationId xmlns:p14="http://schemas.microsoft.com/office/powerpoint/2010/main" val="1863197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MySQL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유틸리티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함수 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MySQL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class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내부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생성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함수를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문자열 아이디와 비밀번호를 입력 받아 사용자가 있는지 개수는 단일 결과값만 나오는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SELECT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이기 때문에 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ExecuteScalar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함수로 조회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조회 결과가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사용자가 존재하는 것이다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38367" y="1827686"/>
            <a:ext cx="97676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public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login(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string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Int64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 query = " SELECT COUNT(*) as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from users " +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 WHERE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AND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cmd.CommandText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cmd.Parameters.AddWithValue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cmd.Parameters.AddWithValue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(Int64)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ExecuteScalar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단일결과만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SQLECT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결과는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Object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이기 때문에 강제로 </a:t>
            </a:r>
            <a:r>
              <a:rPr lang="ko-KR" altLang="en-US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형변환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한다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05793" y="4910488"/>
            <a:ext cx="5861840" cy="10515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Preparing Statements in Connector/NET 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 Command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Parameter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바인딩 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495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Login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기능 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폼에서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구현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버튼을 클릭하여 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와 비밀번호를 받아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실행한다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로그인이 정상적으로 실행되면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반환되기 때문에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아니면 로그인을 다시 하게 하고 그렇지 않으면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만들고 자신을 닫아 부모 창이 보여지게 한다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로그인이 정상이면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부모창에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보내줄 </a:t>
            </a:r>
            <a:r>
              <a:rPr lang="en-US" altLang="ko-KR" sz="1600" dirty="0" err="1"/>
              <a:t>login_user_id</a:t>
            </a:r>
            <a:r>
              <a:rPr lang="ko-KR" altLang="en-US" sz="1600" dirty="0"/>
              <a:t>에 담아서 부모 창에 보내준다</a:t>
            </a:r>
            <a:r>
              <a:rPr lang="en-US" altLang="ko-KR" sz="1600" dirty="0"/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3" y="2146471"/>
            <a:ext cx="2698021" cy="18505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22024" y="2146471"/>
            <a:ext cx="64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public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login_user_id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btnLogin_Click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this.login_user_id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pwd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MysqlUtil();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mysql.login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pwd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//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ID,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비밀번호 로그인</a:t>
            </a:r>
            <a:endParaRPr lang="en-US" altLang="ko-KR" sz="14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if( result != 1) // 1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이면 계정이 있는 것이다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정보를 확인해주세요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this.login_user_id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uid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// </a:t>
            </a:r>
            <a:r>
              <a:rPr lang="ko-KR" altLang="en-US" sz="14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부모창에</a:t>
            </a:r>
            <a:r>
              <a:rPr lang="ko-KR" altLang="en-US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보내주기 위해 담는다</a:t>
            </a:r>
            <a:r>
              <a:rPr lang="en-US" altLang="ko-KR" sz="1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this.DialogResult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DE7147C-69E7-31C6-6419-ED7580B7CF8A}"/>
              </a:ext>
            </a:extLst>
          </p:cNvPr>
          <p:cNvSpPr/>
          <p:nvPr/>
        </p:nvSpPr>
        <p:spPr>
          <a:xfrm>
            <a:off x="383176" y="3371237"/>
            <a:ext cx="1254035" cy="4261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00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Login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기능 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 작성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메인창의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Form1_Load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이벤트에서는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먼저 실행시킨다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받아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Yes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 경우 화면을 보여주고 그렇지 않으면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close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해 프로그램을 종료시킨다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로그인이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정상이면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받아와 가지고 있는다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3829" y="2532365"/>
            <a:ext cx="5256567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string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Form1_Load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LoginForm login = new LoginForm();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login.ShowDialog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login.DialogResult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result ==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login.user_id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//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아이디를 담는다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+ "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로그인 완료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 // 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 종료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5" y="2767496"/>
            <a:ext cx="3396884" cy="196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3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Login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기능 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로그인 시간 업데이트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후 사용자의 로그인 시간을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MysqlUtil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사용자 로그인 시간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update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추가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3149" y="1623592"/>
            <a:ext cx="9242514" cy="3816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public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updateLoginDate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 string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result = 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string query = "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UPDATE  users  SET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login_date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=NOW()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" +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WHERE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@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";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cmd.CommandText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result=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cmd.ExecuteNonQuery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result;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75811" y="3700742"/>
            <a:ext cx="4953000" cy="30623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Form1_Load(</a:t>
            </a:r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sender,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LoginForm login = </a:t>
            </a:r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LoginForm();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login.ShowDialog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login.DialogResult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result ==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10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.user_id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login.login_user_id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</a:t>
            </a:r>
            <a:r>
              <a:rPr lang="en-US" altLang="ko-KR" sz="110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"</a:t>
            </a:r>
            <a:r>
              <a:rPr lang="ko-KR" altLang="en-US" sz="110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완료</a:t>
            </a:r>
            <a:r>
              <a:rPr lang="en-US" altLang="ko-KR" sz="1100" dirty="0">
                <a:solidFill>
                  <a:srgbClr val="A31515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mysql.updateLoginDate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else</a:t>
            </a:r>
            <a:endParaRPr lang="en-US" altLang="ko-KR" sz="110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</a:t>
            </a:r>
            <a:r>
              <a:rPr lang="en-US" altLang="ko-KR" sz="1100" dirty="0" err="1">
                <a:solidFill>
                  <a:srgbClr val="0000FF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</a:t>
            </a:r>
            <a:r>
              <a:rPr lang="en-US" altLang="ko-KR" sz="1100" dirty="0" err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.Close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</a:t>
            </a:r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3566160" y="1665220"/>
            <a:ext cx="2189285" cy="699157"/>
          </a:xfrm>
          <a:prstGeom prst="wedgeRectCallout">
            <a:avLst>
              <a:gd name="adj1" fmla="val -70761"/>
              <a:gd name="adj2" fmla="val -16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받아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시간 갱신</a:t>
            </a:r>
          </a:p>
        </p:txBody>
      </p:sp>
      <p:sp>
        <p:nvSpPr>
          <p:cNvPr id="11" name="사각형 설명선 10"/>
          <p:cNvSpPr/>
          <p:nvPr/>
        </p:nvSpPr>
        <p:spPr>
          <a:xfrm>
            <a:off x="6882243" y="2569617"/>
            <a:ext cx="2189285" cy="891724"/>
          </a:xfrm>
          <a:prstGeom prst="wedgeRectCallout">
            <a:avLst>
              <a:gd name="adj1" fmla="val -31381"/>
              <a:gd name="adj2" fmla="val 86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폼에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후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실행 함수 추가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5" y="5925173"/>
            <a:ext cx="4259478" cy="6426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187810" y="6141701"/>
            <a:ext cx="4233981" cy="42613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 설명선 12"/>
          <p:cNvSpPr/>
          <p:nvPr/>
        </p:nvSpPr>
        <p:spPr>
          <a:xfrm>
            <a:off x="2147703" y="4986464"/>
            <a:ext cx="2189285" cy="670085"/>
          </a:xfrm>
          <a:prstGeom prst="wedgeRectCallout">
            <a:avLst>
              <a:gd name="adj1" fmla="val -11094"/>
              <a:gd name="adj2" fmla="val 1347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로그인 시간이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갱신되는지 확인한다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670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활용하는 의 개념을 익히고 자유롭게 활용 한다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Database CRUD(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입력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조회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갱신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자유롭게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앞의 로그인 기능을 코딩 하여 완성해봅시다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9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DataModel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구현</a:t>
            </a:r>
          </a:p>
        </p:txBody>
      </p:sp>
    </p:spTree>
    <p:extLst>
      <p:ext uri="{BB962C8B-B14F-4D97-AF65-F5344CB8AC3E}">
        <p14:creationId xmlns:p14="http://schemas.microsoft.com/office/powerpoint/2010/main" val="401808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DataModel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창은 로그인 후 보여지도록 구현되어 있으나 로그인한 사용자 정보를 가지고 있으면 여러 용도로 활용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조회하여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결과가 참이 되면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 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참으로 반환하고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데이터 모델을 메인 폼이 가지고 있는다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672081"/>
            <a:ext cx="2647066" cy="1868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21" y="2424199"/>
            <a:ext cx="6191580" cy="307684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813539" y="3450352"/>
            <a:ext cx="900882" cy="51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0" y="4756654"/>
            <a:ext cx="2444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정상적인 로그인이 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되면 메인 창을 보여줌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73" y="3376476"/>
            <a:ext cx="1677396" cy="14502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411510" y="3734106"/>
            <a:ext cx="1691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후</a:t>
            </a:r>
            <a:endParaRPr lang="en-US" altLang="ko-KR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정보를</a:t>
            </a:r>
            <a:endParaRPr lang="en-US" altLang="ko-KR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모델로 </a:t>
            </a:r>
            <a:endParaRPr lang="en-US" altLang="ko-KR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가지고 있는다</a:t>
            </a:r>
            <a:r>
              <a:rPr lang="en-US" altLang="ko-KR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3970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DataModel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관리를 위한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Data Model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관리를 위한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모델을 생성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테이블과 동일하게 생긴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클래스를 생성한다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9" y="1300082"/>
            <a:ext cx="5126961" cy="321508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620478" y="4309466"/>
            <a:ext cx="6241919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public class Users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idx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string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user_id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string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user_pwd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string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user_role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string 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user_name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 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    public DateTime </a:t>
            </a:r>
            <a:r>
              <a:rPr lang="en-US" altLang="ko-KR" sz="1600" dirty="0" err="1">
                <a:latin typeface="돋움체" panose="020B0609000101010101" pitchFamily="49" charset="-127"/>
                <a:ea typeface="돋움체" panose="020B0609000101010101" pitchFamily="49" charset="-127"/>
              </a:rPr>
              <a:t>login_date</a:t>
            </a:r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 { get; set; }</a:t>
            </a:r>
          </a:p>
          <a:p>
            <a:r>
              <a:rPr lang="en-US" altLang="ko-KR" sz="1600" dirty="0"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9" y="1514344"/>
            <a:ext cx="6155368" cy="27224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사각형 설명선 11"/>
          <p:cNvSpPr/>
          <p:nvPr/>
        </p:nvSpPr>
        <p:spPr>
          <a:xfrm>
            <a:off x="7578349" y="1756039"/>
            <a:ext cx="2189285" cy="699157"/>
          </a:xfrm>
          <a:prstGeom prst="wedgeRectCallout">
            <a:avLst>
              <a:gd name="adj1" fmla="val -37049"/>
              <a:gd name="adj2" fmla="val 124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테이블</a:t>
            </a:r>
          </a:p>
        </p:txBody>
      </p:sp>
      <p:sp>
        <p:nvSpPr>
          <p:cNvPr id="13" name="사각형 설명선 12"/>
          <p:cNvSpPr/>
          <p:nvPr/>
        </p:nvSpPr>
        <p:spPr>
          <a:xfrm>
            <a:off x="8001257" y="4413819"/>
            <a:ext cx="1532994" cy="699157"/>
          </a:xfrm>
          <a:prstGeom prst="wedgeRectCallout">
            <a:avLst>
              <a:gd name="adj1" fmla="val -69311"/>
              <a:gd name="adj2" fmla="val 28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</a:t>
            </a:r>
          </a:p>
        </p:txBody>
      </p:sp>
    </p:spTree>
    <p:extLst>
      <p:ext uri="{BB962C8B-B14F-4D97-AF65-F5344CB8AC3E}">
        <p14:creationId xmlns:p14="http://schemas.microsoft.com/office/powerpoint/2010/main" val="3366742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DataModel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구현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관리를 위한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Data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사용하기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 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parameter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받아 사용자 정보를 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반환하는 함수를 하나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973" y="1395973"/>
            <a:ext cx="9139529" cy="5170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public Users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getUser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(string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tmpUsers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null;  // 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반환해줄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string query = " SELECT * FROM users  WHERE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";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cmd.CommandText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MySqlDataReader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reader=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cmd.ExecuteReader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while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reader.Read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tmpUsers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Users(); // 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테이블에서 조회된 데이터를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넣어준다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reader.GetInt32("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tmpUsers.user_pwd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tmpUsers.user_role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tmpUsers.user_name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if (reader["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login_date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"] !=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DBNull.Value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tmpUsers.login_date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reader.GetDateTime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login_date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");  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날짜는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Null</a:t>
            </a:r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이면 오류가 나기 때문에 </a:t>
            </a:r>
            <a:r>
              <a:rPr lang="en-US" altLang="ko-KR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Null </a:t>
            </a:r>
            <a:r>
              <a:rPr lang="ko-KR" altLang="en-US" sz="11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체크</a:t>
            </a:r>
            <a:endParaRPr lang="en-US" altLang="ko-KR" sz="11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  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());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return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tmpUsers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358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DataModel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 구현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최종 완성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창에서 로그인 후 사용자 정보를 불러와 가지고 있는 편이 좋다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메인 창의 로그인 코드를 수정하여 로그인 완료 후 앞에서 만든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getUser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호출하여 로그인 정보를 가지고 있도록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디버그용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Break Point  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설정하여 데이터 정보가 있는지 확인 해 볼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241" y="2152638"/>
            <a:ext cx="9242514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 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loginUsers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null;  //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로그인 정보를 가지고 있다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private void Form1_Load(object sender,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LoginForm login = new LoginForm();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login.ShowDialog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login.DialogResult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result ==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login.login_user_id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MysqlUtil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mysql.updateLoginDate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loginUsers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mysql.getUser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this.user_id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 // 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아이디로 사용자 정보를 가져온다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4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oginUsers.user_name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</a:t>
            </a:r>
            <a:r>
              <a:rPr lang="ko-KR" altLang="en-US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님 로그인 완료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 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22" y="2502215"/>
            <a:ext cx="3848433" cy="20651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사각형 설명선 7"/>
          <p:cNvSpPr/>
          <p:nvPr/>
        </p:nvSpPr>
        <p:spPr>
          <a:xfrm>
            <a:off x="6802255" y="2152637"/>
            <a:ext cx="2189285" cy="699157"/>
          </a:xfrm>
          <a:prstGeom prst="wedgeRectCallout">
            <a:avLst>
              <a:gd name="adj1" fmla="val -37049"/>
              <a:gd name="adj2" fmla="val 124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디버그로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정보 가져온 것을 확인한다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2CC14211-263F-0F5D-A6B4-9BA12B72D7D8}"/>
              </a:ext>
            </a:extLst>
          </p:cNvPr>
          <p:cNvSpPr/>
          <p:nvPr/>
        </p:nvSpPr>
        <p:spPr>
          <a:xfrm>
            <a:off x="5427452" y="3448970"/>
            <a:ext cx="166219" cy="166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 설명선 7">
            <a:extLst>
              <a:ext uri="{FF2B5EF4-FFF2-40B4-BE49-F238E27FC236}">
                <a16:creationId xmlns:a16="http://schemas.microsoft.com/office/drawing/2014/main" xmlns="" id="{CE230B96-7F69-F444-795A-CAA80F669B4F}"/>
              </a:ext>
            </a:extLst>
          </p:cNvPr>
          <p:cNvSpPr/>
          <p:nvPr/>
        </p:nvSpPr>
        <p:spPr>
          <a:xfrm>
            <a:off x="4997343" y="1983277"/>
            <a:ext cx="1317171" cy="545018"/>
          </a:xfrm>
          <a:prstGeom prst="wedgeRectCallout">
            <a:avLst>
              <a:gd name="adj1" fmla="val -12586"/>
              <a:gd name="adj2" fmla="val 2125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디버그용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Break Point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62148EF-D216-1267-CFDD-58BC557F439C}"/>
              </a:ext>
            </a:extLst>
          </p:cNvPr>
          <p:cNvSpPr/>
          <p:nvPr/>
        </p:nvSpPr>
        <p:spPr>
          <a:xfrm>
            <a:off x="2492663" y="1799640"/>
            <a:ext cx="166219" cy="166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9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</a:p>
        </p:txBody>
      </p:sp>
    </p:spTree>
    <p:extLst>
      <p:ext uri="{BB962C8B-B14F-4D97-AF65-F5344CB8AC3E}">
        <p14:creationId xmlns:p14="http://schemas.microsoft.com/office/powerpoint/2010/main" val="918282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폼은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관리를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하도록 아래와 같이 디자인을 변경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TOP: Panel(Label,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 Top Dock  /  Body :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TabControl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각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TabPage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TOP : Panel(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버튼들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), Body, 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아래와 같이 화면을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7490232" y="2102136"/>
            <a:ext cx="1751303" cy="463077"/>
          </a:xfrm>
          <a:prstGeom prst="wedgeRectCallout">
            <a:avLst>
              <a:gd name="adj1" fmla="val -62682"/>
              <a:gd name="adj2" fmla="val 95722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Panel : Dock Top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>
          <a:xfrm>
            <a:off x="7540493" y="4282499"/>
            <a:ext cx="2196090" cy="463077"/>
          </a:xfrm>
          <a:prstGeom prst="wedgeRectCallout">
            <a:avLst>
              <a:gd name="adj1" fmla="val -56501"/>
              <a:gd name="adj2" fmla="val -18806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TabControl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: Dock Fill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27" y="2350236"/>
            <a:ext cx="6641237" cy="364108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063" y="2623516"/>
            <a:ext cx="7413169" cy="38535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7062" y="2996532"/>
            <a:ext cx="7413169" cy="3402149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13602" y="3204287"/>
            <a:ext cx="6753544" cy="385354"/>
          </a:xfrm>
          <a:prstGeom prst="rect">
            <a:avLst/>
          </a:prstGeom>
          <a:noFill/>
          <a:ln w="28575">
            <a:solidFill>
              <a:srgbClr val="005BA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13602" y="3584094"/>
            <a:ext cx="6753544" cy="2585988"/>
          </a:xfrm>
          <a:prstGeom prst="rect">
            <a:avLst/>
          </a:prstGeom>
          <a:noFill/>
          <a:ln w="28575">
            <a:solidFill>
              <a:srgbClr val="005BA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 설명선 18"/>
          <p:cNvSpPr/>
          <p:nvPr/>
        </p:nvSpPr>
        <p:spPr>
          <a:xfrm>
            <a:off x="2543003" y="3927882"/>
            <a:ext cx="1751303" cy="463077"/>
          </a:xfrm>
          <a:prstGeom prst="wedgeRectCallout">
            <a:avLst>
              <a:gd name="adj1" fmla="val 1017"/>
              <a:gd name="adj2" fmla="val -151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Panel : Dock Top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3783646" y="5032471"/>
            <a:ext cx="2298963" cy="463077"/>
          </a:xfrm>
          <a:prstGeom prst="wedgeRectCallout">
            <a:avLst>
              <a:gd name="adj1" fmla="val 1017"/>
              <a:gd name="adj2" fmla="val -151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 : Dock Fill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5811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조회 기능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목록을 반환하는 함수를 추가한다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 함수는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테이블의 모든 데이터를 조회하여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List&lt;Users&gt;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목록으로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반환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973" y="1395973"/>
            <a:ext cx="9139529" cy="50167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public List&lt;Users&gt;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getAllUser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List&lt;Users&gt;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userList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= new List&lt;Users&gt;(); // </a:t>
            </a:r>
            <a:r>
              <a:rPr lang="ko-KR" altLang="en-US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반환해줄 사용자 목록</a:t>
            </a:r>
            <a:endParaRPr lang="en-US" altLang="ko-KR" sz="10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string query = " SELECT * FROM users  ";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cmd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new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cmd.CommandText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MySqlDataReader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reader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cmd.ExecuteReader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while 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reader.Read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Users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new Users();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tmpUsers.idx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reader.GetInt32("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tmpUsers.user_id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tmpUsers.user_pwd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tmpUsers.user_role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tmpUsers.user_name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if (reader["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login_date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"] !=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DBNull.Value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tmpUsers.login_date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reader.GetDateTime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login_date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"); 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userList.Add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tmpUsers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// </a:t>
            </a:r>
            <a:r>
              <a:rPr lang="ko-KR" altLang="en-US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리스트에 추가되는 사용자들을 넣어준다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}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}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return </a:t>
            </a:r>
            <a:r>
              <a:rPr lang="en-US" altLang="ko-KR" sz="1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userList</a:t>
            </a:r>
            <a:r>
              <a:rPr lang="en-US" altLang="ko-KR" sz="1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0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사각형 설명선 18">
            <a:extLst>
              <a:ext uri="{FF2B5EF4-FFF2-40B4-BE49-F238E27FC236}">
                <a16:creationId xmlns:a16="http://schemas.microsoft.com/office/drawing/2014/main" xmlns="" id="{7A2FD754-BBDF-F9AD-47E5-C3156AABFD2F}"/>
              </a:ext>
            </a:extLst>
          </p:cNvPr>
          <p:cNvSpPr/>
          <p:nvPr/>
        </p:nvSpPr>
        <p:spPr>
          <a:xfrm>
            <a:off x="5399415" y="3498668"/>
            <a:ext cx="2325088" cy="620486"/>
          </a:xfrm>
          <a:prstGeom prst="wedgeRectCallout">
            <a:avLst>
              <a:gd name="adj1" fmla="val -66611"/>
              <a:gd name="adj2" fmla="val -13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MysqlUtil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조회 함수 추가</a:t>
            </a:r>
          </a:p>
        </p:txBody>
      </p:sp>
    </p:spTree>
    <p:extLst>
      <p:ext uri="{BB962C8B-B14F-4D97-AF65-F5344CB8AC3E}">
        <p14:creationId xmlns:p14="http://schemas.microsoft.com/office/powerpoint/2010/main" val="1237625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조회 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초기화 하며 데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이터를 조회하여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데이터를 바인딩 하는 함수를 만들어준다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Form Load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또는 생성자에서 이 함수를 실행하여 사용자 조회가 되며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사용자 목록이 보여지는 것을 확인한다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위 함수는 메인 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Load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이벤트에서 호출시킨다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287" y="1859695"/>
            <a:ext cx="9139529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public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initUserGrid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this.dataGridView1.AllowUserToAddRows = false;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this.dataGridView1.AllowUserToAddRows = false;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this.dataGridView1.EditMode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DataGridViewEditMode.EditProgrammatically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this.dataGridView1.SelectionMode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DataGridViewSelectionMode.FullRowSelect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MysqlUtil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List&lt;Users&gt;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userlist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mysql.getAllUser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조회 호출 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this.dataGridView1.DataSource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userlist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// DataGridView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바인딩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dataGridView1.Columns[0].Width = 100;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dataGridView1.Columns[1].Width = 100;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dataGridView1.Columns[2].Width = 100;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dataGridView1.Columns[3].Width = 150;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dataGridView1.Columns[4].Width = 150;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dataGridView1.Columns[5].Width = 200;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030" y="3753064"/>
            <a:ext cx="4232215" cy="23171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5076828" y="4454434"/>
            <a:ext cx="3799379" cy="45719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 설명선 8"/>
          <p:cNvSpPr/>
          <p:nvPr/>
        </p:nvSpPr>
        <p:spPr>
          <a:xfrm>
            <a:off x="5224152" y="5321261"/>
            <a:ext cx="3239587" cy="1129081"/>
          </a:xfrm>
          <a:prstGeom prst="wedgeRectCallout">
            <a:avLst>
              <a:gd name="adj1" fmla="val 12709"/>
              <a:gd name="adj2" fmla="val -97784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실행하여 데이터가 나오는 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것을 확인한다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514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Maria( MySQL ) Nuget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858921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새로 고침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 사용자 관리 탭의 새로 고침은 앞에서 생성한 조회 함수를 실행시켜준다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818" y="5064460"/>
            <a:ext cx="9139529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btnRefreshUsers_Click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initUserGrid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 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조회 함수 실행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7607CD-E82E-9F4B-109E-C902708C4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8" y="1476183"/>
            <a:ext cx="6457405" cy="35354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297728" y="2229565"/>
            <a:ext cx="860512" cy="32359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789761" y="2628468"/>
            <a:ext cx="954130" cy="24708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387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추가는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할 예정이다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 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 추가하여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권한을 입력하고 추가 버튼을 눌러 추가 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93" y="1221376"/>
            <a:ext cx="6978501" cy="32853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830" y="2798802"/>
            <a:ext cx="2862120" cy="2581018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7201794" y="1750066"/>
            <a:ext cx="2189285" cy="699157"/>
          </a:xfrm>
          <a:prstGeom prst="wedgeRectCallout">
            <a:avLst>
              <a:gd name="adj1" fmla="val -37049"/>
              <a:gd name="adj2" fmla="val 124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추가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46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MysqlUtil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 함수 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사용자 추가 함수를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신규로 등록할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를 받아서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테이블에 데이터를 입력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입력 후 입력 개수를 반환한다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3287" y="1369848"/>
            <a:ext cx="9139529" cy="50783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public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insertUsers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(Users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 query = " INSERT INTO Users(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)" +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"VALUES( 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@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) ";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insert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insert.CommandText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newUser.user_pwd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newUser.user_role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newUser.user_name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insertCount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insert.ExecuteNonQuery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입력한 개수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conn.Close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사각형 설명선 8">
            <a:extLst>
              <a:ext uri="{FF2B5EF4-FFF2-40B4-BE49-F238E27FC236}">
                <a16:creationId xmlns:a16="http://schemas.microsoft.com/office/drawing/2014/main" xmlns="" id="{CEF00D98-B3B6-289B-61C9-F44C6CA3EA1E}"/>
              </a:ext>
            </a:extLst>
          </p:cNvPr>
          <p:cNvSpPr/>
          <p:nvPr/>
        </p:nvSpPr>
        <p:spPr>
          <a:xfrm>
            <a:off x="6818617" y="3559425"/>
            <a:ext cx="2189285" cy="699157"/>
          </a:xfrm>
          <a:prstGeom prst="wedgeRectCallout">
            <a:avLst>
              <a:gd name="adj1" fmla="val -63303"/>
              <a:gd name="adj2" fmla="val 26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MysqlUtil</a:t>
            </a:r>
            <a:r>
              <a:rPr lang="en-US" altLang="ko-KR" sz="14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추가 함수</a:t>
            </a:r>
          </a:p>
        </p:txBody>
      </p:sp>
    </p:spTree>
    <p:extLst>
      <p:ext uri="{BB962C8B-B14F-4D97-AF65-F5344CB8AC3E}">
        <p14:creationId xmlns:p14="http://schemas.microsoft.com/office/powerpoint/2010/main" val="692520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Dialog Open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메인 폼에서 사용자 추가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Dialog Open.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2252" y="4524528"/>
            <a:ext cx="9139529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btnAddUsers_Click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AddUserDialog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dial = new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AddUserDialog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dial.ShowDialog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607" y="1159400"/>
            <a:ext cx="2882628" cy="2639337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5199476" y="3954770"/>
            <a:ext cx="1926313" cy="12253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 설명선 14"/>
          <p:cNvSpPr/>
          <p:nvPr/>
        </p:nvSpPr>
        <p:spPr>
          <a:xfrm>
            <a:off x="7297959" y="4368495"/>
            <a:ext cx="2189285" cy="699157"/>
          </a:xfrm>
          <a:prstGeom prst="wedgeRectCallout">
            <a:avLst>
              <a:gd name="adj1" fmla="val -30187"/>
              <a:gd name="adj2" fmla="val -1238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추가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Open</a:t>
            </a:r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23" y="1300087"/>
            <a:ext cx="5045952" cy="27664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92776" y="1936279"/>
            <a:ext cx="685801" cy="28440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143000" y="2385610"/>
            <a:ext cx="339634" cy="2049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5258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추가 버튼을 클릭하면 정보를 가져와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insertUser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(Users)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호출하여 사용자를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추가 후 결과가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아니면 오류가 발생된 것이다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56" y="1760753"/>
            <a:ext cx="924251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btnAdd_Click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=="")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아이디를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}else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=="" 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비밀번호를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this.txt_user_name.Text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"")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이름을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Users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Users();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newUser.user_pwd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newUser.user_name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this.txt_user_name.Text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newUser.user_role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this.radioButton_a.Checked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 ? "A" : "N";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MysqlUtil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mysql.insertUsers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newUser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  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추가 함수 실행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if(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==1)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newUser.user_name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사용자를 추가하였습니다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802" y="2888530"/>
            <a:ext cx="2556055" cy="234032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141351" y="4650960"/>
            <a:ext cx="1071478" cy="44863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5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구현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폼에서 새로 고침을 눌러 추가된 사용자를 확인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추가 </a:t>
            </a:r>
            <a:r>
              <a:rPr lang="en-US" altLang="ko-KR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Dialog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에서 사용자 추가 후 </a:t>
            </a:r>
            <a:r>
              <a:rPr lang="en-US" altLang="ko-KR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Event</a:t>
            </a:r>
            <a:r>
              <a:rPr lang="ko-KR" altLang="en-US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를 발생시켜 메인 창에서 자동 갱신 되도록 코드를 업그레이드 해봅시다</a:t>
            </a:r>
            <a:r>
              <a:rPr lang="en-US" altLang="ko-KR" sz="24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24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2" y="2433919"/>
            <a:ext cx="7641771" cy="41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5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앞의 로그인 기능을 코딩 하여 완성해봅시다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06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수정 기능 만들기</a:t>
            </a:r>
          </a:p>
        </p:txBody>
      </p:sp>
    </p:spTree>
    <p:extLst>
      <p:ext uri="{BB962C8B-B14F-4D97-AF65-F5344CB8AC3E}">
        <p14:creationId xmlns:p14="http://schemas.microsoft.com/office/powerpoint/2010/main" val="30467628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수정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사용자를 선택하고 수정을 클릭하여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사용자 정보를 받고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받은 사용자 정보를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270" y="5233449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목록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224545"/>
            <a:ext cx="5495714" cy="3008903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 rot="1575927">
            <a:off x="5094952" y="3812525"/>
            <a:ext cx="1350161" cy="51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30" y="2791447"/>
            <a:ext cx="2106414" cy="2273316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691316" y="2845746"/>
            <a:ext cx="633873" cy="3154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818628" y="4654951"/>
            <a:ext cx="1117058" cy="409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758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수정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MysqlUtil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추가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수정 함수를 신규로 추가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정보를 받아서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2882" y="1559259"/>
            <a:ext cx="9139529" cy="50013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public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updateUser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(Users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string query = " UPDATE users SET " +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" +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,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" +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" WHERE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=@idx "; // UPDAE SQL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insert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insert.CommandText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query;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newUser.user_id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user_pwd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newUser.user_pwd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newUser.user_role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user_name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newUser.user_name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insert.ExecuteNonQuery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conn.Close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6483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Maria( MySQL ) Nuget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Nuget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패키지 관리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MySQL data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로 검색 후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MySql.Data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설치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종속성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.NET Framework version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5" y="2330941"/>
            <a:ext cx="4610743" cy="42868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94" y="34138"/>
            <a:ext cx="4915586" cy="1971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312" y="2038060"/>
            <a:ext cx="4753638" cy="472505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857694" y="5732585"/>
            <a:ext cx="4217969" cy="99856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69574" y="1259784"/>
            <a:ext cx="4106090" cy="69689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7599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수정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Dialog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수정은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할 예정이다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따라서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Win 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 추가하여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아이디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권한을 입력하고 수정 버튼을 눌러 수정 시킨다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키 값에 해당되어 보여질 필요가 없으나 테스트 용도로 보여줌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8" y="1730479"/>
            <a:ext cx="5661524" cy="26653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735" y="2245546"/>
            <a:ext cx="3153215" cy="3143689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7443665" y="1196810"/>
            <a:ext cx="2189285" cy="699157"/>
          </a:xfrm>
          <a:prstGeom prst="wedgeRectCallout">
            <a:avLst>
              <a:gd name="adj1" fmla="val -37049"/>
              <a:gd name="adj2" fmla="val 1246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사용자 수정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0744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수정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Dialog setting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수정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팝업창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생성자를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하고 사용자 정보를 화면에 보여주는 코드를 넣어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정보를 받아서 정보를 화면에 출력하는 코드를 넣어준다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3556" y="1760753"/>
            <a:ext cx="9242514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Users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UpdateUserDialog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InitializeComponent</a:t>
            </a:r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200" b="1" dirty="0"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UpdateUserDialog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(Users user )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InitializeComponent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this.users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user;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if (user == null) 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정보가 없습니다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setUserInfo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사용자 정보를 화면에 보여준다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public void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setUserInfo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this.txt_idx.Text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users.idx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users.user_id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users.user_pwd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this.txt_user_name.Text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users.user_name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"";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오른쪽 중괄호 4"/>
          <p:cNvSpPr/>
          <p:nvPr/>
        </p:nvSpPr>
        <p:spPr>
          <a:xfrm>
            <a:off x="4114800" y="2815046"/>
            <a:ext cx="489857" cy="162632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53001" y="2815046"/>
            <a:ext cx="2508068" cy="149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신규로 추가한 생성자</a:t>
            </a:r>
            <a:endParaRPr lang="en-US" altLang="ko-KR" dirty="0"/>
          </a:p>
          <a:p>
            <a:pPr algn="ctr"/>
            <a:r>
              <a:rPr lang="en-US" altLang="ko-KR" dirty="0"/>
              <a:t>Users</a:t>
            </a:r>
            <a:r>
              <a:rPr lang="ko-KR" altLang="en-US" dirty="0"/>
              <a:t>를 받아서 화면에</a:t>
            </a:r>
            <a:endParaRPr lang="en-US" altLang="ko-KR" dirty="0"/>
          </a:p>
          <a:p>
            <a:pPr algn="ctr"/>
            <a:r>
              <a:rPr lang="ko-KR" altLang="en-US" dirty="0"/>
              <a:t>사용자 정보를</a:t>
            </a:r>
            <a:endParaRPr lang="en-US" altLang="ko-KR" dirty="0"/>
          </a:p>
          <a:p>
            <a:pPr algn="ctr"/>
            <a:r>
              <a:rPr lang="ko-KR" altLang="en-US" dirty="0"/>
              <a:t>보여준다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814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메인에서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사용자 선택 후 수정 클릭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창에서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사용자를 선택하고 수정 버튼을 클릭한다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현재 선택한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찾아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값과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찾는다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사용자를 조회하여 사용자 수정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이 상용자 정보를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025" y="1611307"/>
            <a:ext cx="9242514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btnUpdateUser_Click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selectedRowCount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dataGridView1.SelectedRows.Count;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selectedRowCount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0) { return;  }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dataGridView1.CurrentCell.RowIndex;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선택한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 index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찾는다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dataGridView1.Rows[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].Cells[0].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Value.ToString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();// row index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번째의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번은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dataGridView1.Rows[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].Cells[1].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Value.ToString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 // row index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번째의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번은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MysqlUtil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Users user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mysql.getUser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);//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사용자를 찾는다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UpdateUserDialog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dial = new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UpdateUserDialog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(user);  //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사용자 수정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Dialig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를 넣어준다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dial.ShowDialog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56584"/>
            <a:ext cx="4519749" cy="2474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4097785"/>
            <a:ext cx="2387509" cy="2576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4833257" y="5127171"/>
            <a:ext cx="1185864" cy="770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266775" y="4768328"/>
            <a:ext cx="496712" cy="26740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691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5.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추가 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Dialog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수정 코드 완성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수정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사용자 수정 코드를 완성한다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클래스에서 가지고 있는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정보를 갱신한다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있는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updateUser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(Users user)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이용하여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025" y="1611307"/>
            <a:ext cx="9242514" cy="4893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private void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btnUpdate_Click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"")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아이디를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"")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비밀번호를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else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this.txt_user_name.Text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"")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이름을 입력하세요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."); return;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//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변수로 가지고 있는 사용자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수정한다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users.user_id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this.txt_user_id.Text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users.user_pwd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this.txt_user_pwd.Text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users.user_name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this.txt_user_name.Text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users.user_role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this.radioButton_a.Checked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) ? "A" : "N";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cnt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mysql.updateUser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(users);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== 1)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this.Close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42" y="2504116"/>
            <a:ext cx="2387509" cy="25766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6283051" y="4670988"/>
            <a:ext cx="1117058" cy="40981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78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앞의 로그인 기능을 코딩 하여 완성해봅시다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6290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삭제 기능 만들기</a:t>
            </a:r>
          </a:p>
        </p:txBody>
      </p:sp>
    </p:spTree>
    <p:extLst>
      <p:ext uri="{BB962C8B-B14F-4D97-AF65-F5344CB8AC3E}">
        <p14:creationId xmlns:p14="http://schemas.microsoft.com/office/powerpoint/2010/main" val="82875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삭제기능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삭제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추가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클래스에 사용자 삭제 함수를 신규로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정보를 받아서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0631" y="1676825"/>
            <a:ext cx="9139529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public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deleteUser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(Users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using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conn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MySqlConnection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getConnectionString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conn.Open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string query = " DELETE FROM users  WHERE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=@idx "; // DELETE SQL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insert = new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MySqlCommand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(query, conn);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insert.CommandText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query;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insert.Parameters.AddWithValue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("@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newUser.idx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);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insert.ExecuteNonQuery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conn.Close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}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catch (Exception ex)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Console.WriteLine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ex.ToString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}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return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updateCount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892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6.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사용자 삭제기능 만들기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사용자 삭제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MysqlUtil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함수 추가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선택 후 삭제를 클릭하여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정보를 받아서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deleteUser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(user)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함수를 사용한다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나의 정보가 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 일 경우에만 삭제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가능하다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4435" y="2928312"/>
            <a:ext cx="9139529" cy="34855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private void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btnDeleteUsers_Click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(object sender,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selectedRowCount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dataGridView1.SelectedRows.Count;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if 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selectedRowCount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== 0) { return; }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dataGridView1.CurrentCell.RowIndex;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string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dataGridView1.Rows[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].Cells[0].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Value.ToString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string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dataGridView1.Rows[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rowindex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].Cells[1].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Value.ToString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 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if(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this.loginUsers.user_role.Equals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("A") == false )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{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관리자만 삭제 가능합니다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return;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}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MysqlUtil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new MysqlUtil();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Users user =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mysql.getUser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delCount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mysql.deleteUser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(user); 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if(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delCount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==1  )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{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삭제하였습니다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initUserGrid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}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115" y="1166081"/>
            <a:ext cx="5296916" cy="2373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826" y="3866340"/>
            <a:ext cx="1666875" cy="1266825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 rot="5400000">
            <a:off x="6685746" y="2672176"/>
            <a:ext cx="1350161" cy="51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936193" y="1917114"/>
            <a:ext cx="849270" cy="26016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3463" y="3866339"/>
            <a:ext cx="11811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9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앞의 로그인 기능을 코딩 하여 완성해봅시다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Maria( MySQL ) Nuget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설치하는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MySQL Data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종속성에서 나의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Project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.NET Framework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맞지 않으면 맞춰준다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프로젝트의 애플리케이션 속성에서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.NET Framework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종속성보다 높게 해준다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49" y="1390676"/>
            <a:ext cx="8383170" cy="48679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683671" y="4607169"/>
            <a:ext cx="4217969" cy="303968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20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Maria( MySQL ) Nuget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설치 완료 후 확인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설치가 완료되면 프로젝트 참조에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관련 참조가 추가되고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실행하여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debug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폴더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확인해보면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MySql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참조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dll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들이 같이 있는 것을 볼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3" y="1545844"/>
            <a:ext cx="2414465" cy="507194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479" y="1758461"/>
            <a:ext cx="6670155" cy="50046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012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75200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메인 창은 로그인 후 보여지도록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LoginForm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조회하여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Login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결과가 참이 되면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Dialog Result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참으로 반환하여 메인 폼이 보여지도록 구현해보자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" y="2391024"/>
            <a:ext cx="2647066" cy="1868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20" y="2130285"/>
            <a:ext cx="6191580" cy="3076844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2813538" y="3156438"/>
            <a:ext cx="900882" cy="51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25321" y="5485435"/>
            <a:ext cx="5407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정상적인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Database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사용자 테이블에 계정이 있으면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메인 창을 보여줌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835" y="2878132"/>
            <a:ext cx="14763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4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Login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test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데이터베이스 생성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아래와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같이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Database, Table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을 생성하고 사용자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명을 추가한다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. </a:t>
            </a:r>
            <a:endParaRPr lang="en-US" altLang="ko-KR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users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테이블 생성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필드는 권한 테이블이다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만약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‘A’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관리자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‘N’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일 경우 일반 사용자이다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Idx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primary key,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user_id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unique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키를 갖는다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탭에서 로그인을 위한 임의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홍길동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관리자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user_role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‘A’)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명 추가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" y="2020887"/>
            <a:ext cx="2387944" cy="1943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479C0B6-C041-9FCE-5B54-0DFE9644B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935" y="1949922"/>
            <a:ext cx="7252699" cy="30612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3B38D602-C2B8-EB05-B240-913F3702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9417" y="5733018"/>
            <a:ext cx="2324424" cy="247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DE8E0184-9813-9E62-8AC9-F93C2C889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310" y="5519906"/>
            <a:ext cx="6533831" cy="989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E5F2A7C-E452-CD16-2F64-A653951A94C2}"/>
              </a:ext>
            </a:extLst>
          </p:cNvPr>
          <p:cNvSpPr/>
          <p:nvPr/>
        </p:nvSpPr>
        <p:spPr>
          <a:xfrm>
            <a:off x="3115944" y="5422742"/>
            <a:ext cx="611325" cy="30749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9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8397</TotalTime>
  <Words>4103</Words>
  <Application>Microsoft Office PowerPoint</Application>
  <PresentationFormat>A4 용지(210x297mm)</PresentationFormat>
  <Paragraphs>1080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9" baseType="lpstr">
      <vt:lpstr>KoPub돋움체 Bold</vt:lpstr>
      <vt:lpstr>굴림</vt:lpstr>
      <vt:lpstr>나눔고딕</vt:lpstr>
      <vt:lpstr>나눔고딕 ExtraBold</vt:lpstr>
      <vt:lpstr>돋움체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Maria( MySQL ) Nuget추가</vt:lpstr>
      <vt:lpstr>1. Maria( MySQL ) Nuget추가</vt:lpstr>
      <vt:lpstr>1. Maria( MySQL ) Nuget추가</vt:lpstr>
      <vt:lpstr>PowerPoint 프레젠테이션</vt:lpstr>
      <vt:lpstr>2. Login구현</vt:lpstr>
      <vt:lpstr>2. Login구현</vt:lpstr>
      <vt:lpstr>2. Login구현</vt:lpstr>
      <vt:lpstr>2. Login구현</vt:lpstr>
      <vt:lpstr>2. Login구현  MySQL 기본 구문</vt:lpstr>
      <vt:lpstr>2. Login구현</vt:lpstr>
      <vt:lpstr>2. Login구현  MySQL 유틸리티 만들기</vt:lpstr>
      <vt:lpstr>2. Login구현  MySQL 유틸리티 만들기</vt:lpstr>
      <vt:lpstr>2. Login구현  MySQL 유틸리티 만들기  Login함수 만들기</vt:lpstr>
      <vt:lpstr>2. Login구현  Login 기능 구현</vt:lpstr>
      <vt:lpstr>2. Login구현  Login 기능 구현</vt:lpstr>
      <vt:lpstr>2. Login구현  Login 기능 구현  로그인 시간 업데이트</vt:lpstr>
      <vt:lpstr>PowerPoint 프레젠테이션</vt:lpstr>
      <vt:lpstr>PowerPoint 프레젠테이션</vt:lpstr>
      <vt:lpstr>3. 사용자 DataModel 사용 구현</vt:lpstr>
      <vt:lpstr>3. 사용자 DataModel 사용 구현  사용자 관리를 위한 Data Model 만들기</vt:lpstr>
      <vt:lpstr>3. 사용자 DataModel 사용 구현  사용자 관리를 위한 Data 사용하기</vt:lpstr>
      <vt:lpstr>3. 사용자 DataModel 사용 구현 최종 완성</vt:lpstr>
      <vt:lpstr>PowerPoint 프레젠테이션</vt:lpstr>
      <vt:lpstr>4. 메인 사용자 추가 기능 만들기</vt:lpstr>
      <vt:lpstr>4. 메인 사용자 추가 기능 만들기  사용자 조회 기능 구현</vt:lpstr>
      <vt:lpstr>4. 메인 사용자 추가 기능 만들기  DataGridView 사용자 조회 구현</vt:lpstr>
      <vt:lpstr>4. 메인 사용자 추가 기능 만들기  새로 고침</vt:lpstr>
      <vt:lpstr>4. 메인 사용자 추가 기능 만들기  사용자 추가</vt:lpstr>
      <vt:lpstr>4. 메인 사용자 추가 기능 만들기  MysqlUtil 사용자 추가 함수 구현</vt:lpstr>
      <vt:lpstr>4. 메인 사용자 추가 기능 만들기  사용자 추가 Dialog Open</vt:lpstr>
      <vt:lpstr>4. 메인 사용자 추가 기능 만들기  사용자 추가 구현</vt:lpstr>
      <vt:lpstr>4. 메인 사용자 추가 기능 만들기  사용자 추가 구현</vt:lpstr>
      <vt:lpstr>PowerPoint 프레젠테이션</vt:lpstr>
      <vt:lpstr>PowerPoint 프레젠테이션</vt:lpstr>
      <vt:lpstr>5. 메인 사용자 수정 기능 만들기  </vt:lpstr>
      <vt:lpstr>5. 메인 사용자 추가 기능 만들기  사용자 수정 MysqlUtil 함수 추가</vt:lpstr>
      <vt:lpstr>5. 메인 사용자 추가 기능 만들기  사용자 수정 Dialog만들기</vt:lpstr>
      <vt:lpstr>5. 메인 사용자 추가 기능 만들기  사용자 수정 Dialog setting</vt:lpstr>
      <vt:lpstr>5. 메인 사용자 추가 기능 만들기  메인에서 사용자 선택 후 수정 클릭</vt:lpstr>
      <vt:lpstr>5. 메인 사용자 추가 기능 만들기  Dialog 사용자 수정 코드 완성</vt:lpstr>
      <vt:lpstr>PowerPoint 프레젠테이션</vt:lpstr>
      <vt:lpstr>PowerPoint 프레젠테이션</vt:lpstr>
      <vt:lpstr>6. 메인 사용자 삭제기능 만들기  사용자 삭제 MysqlUtil 함수 추가</vt:lpstr>
      <vt:lpstr>6. 메인 사용자 삭제기능 만들기  사용자 삭제 MysqlUtil 함수 추가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9260</cp:revision>
  <cp:lastPrinted>2024-07-16T07:37:08Z</cp:lastPrinted>
  <dcterms:created xsi:type="dcterms:W3CDTF">2021-06-10T04:26:31Z</dcterms:created>
  <dcterms:modified xsi:type="dcterms:W3CDTF">2025-01-22T00:51:20Z</dcterms:modified>
</cp:coreProperties>
</file>