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0" r:id="rId2"/>
    <p:sldId id="322" r:id="rId3"/>
    <p:sldId id="271" r:id="rId4"/>
    <p:sldId id="323" r:id="rId5"/>
    <p:sldId id="264" r:id="rId6"/>
    <p:sldId id="283" r:id="rId7"/>
    <p:sldId id="298" r:id="rId8"/>
    <p:sldId id="325" r:id="rId9"/>
    <p:sldId id="326" r:id="rId10"/>
    <p:sldId id="329" r:id="rId11"/>
    <p:sldId id="313" r:id="rId12"/>
    <p:sldId id="314" r:id="rId13"/>
    <p:sldId id="319" r:id="rId14"/>
    <p:sldId id="330" r:id="rId15"/>
    <p:sldId id="309" r:id="rId16"/>
    <p:sldId id="327" r:id="rId17"/>
    <p:sldId id="328" r:id="rId18"/>
    <p:sldId id="33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15" autoAdjust="0"/>
    <p:restoredTop sz="90929"/>
  </p:normalViewPr>
  <p:slideViewPr>
    <p:cSldViewPr>
      <p:cViewPr varScale="1">
        <p:scale>
          <a:sx n="66" d="100"/>
          <a:sy n="66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1DD0B80-25C8-41F9-A1B4-94CF4C48D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EA308C3F-4C6D-42B4-8216-66224B289D9B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0576-4200-4262-8491-3C860C9B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8849-49C5-4AD2-988C-C43F049A8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629A-FF9F-4FDB-B881-3C8DDA9F4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E19C-6546-479F-8956-2B11299FD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AE9-BDD5-4F02-A339-D22FEB015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A89F3-0AB3-4F2A-A774-C56A0A616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AD2A-26DF-4B5B-A70E-142C85C7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9E0C9-4CD1-44BD-8E0B-5F057DD2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5B62-A3CA-45A5-AA9A-4CFF58CF2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88FAA-74C2-4E6E-AD72-8E2D8E188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49413-52B3-4F38-A4D0-9817DA94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82AD35F-B003-40A2-9EDC-E9FDFB618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If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Logical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Operators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18815" name="Group 31"/>
          <p:cNvGraphicFramePr>
            <a:graphicFrameLocks noGrp="1"/>
          </p:cNvGraphicFramePr>
          <p:nvPr/>
        </p:nvGraphicFramePr>
        <p:xfrm>
          <a:off x="533400" y="1524000"/>
          <a:ext cx="8077200" cy="3119058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7270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Logical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x||y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either x or y must be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x&amp;&amp;y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both x and y must be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true if x is false – false if x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-685800" y="1752600"/>
            <a:ext cx="8254642" cy="449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one=6;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two = 150;</a:t>
            </a:r>
          </a:p>
          <a:p>
            <a:endParaRPr lang="en-US" dirty="0" smtClean="0"/>
          </a:p>
          <a:p>
            <a:r>
              <a:rPr lang="en-US" dirty="0" smtClean="0"/>
              <a:t>		if(one&gt;3||two&gt;200)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aplus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else if(one&lt;=6&amp;&amp;two&lt;200)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   </a:t>
            </a:r>
            <a:r>
              <a:rPr lang="en-US" dirty="0" err="1" smtClean="0"/>
              <a:t>System.out.println</a:t>
            </a:r>
            <a:r>
              <a:rPr lang="en-US" dirty="0" smtClean="0"/>
              <a:t>("comp </a:t>
            </a:r>
            <a:r>
              <a:rPr lang="en-US" dirty="0" err="1" smtClean="0"/>
              <a:t>sci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24600" y="2362200"/>
            <a:ext cx="19812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err="1" smtClean="0"/>
              <a:t>aplus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Logical Operators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5798382" cy="449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one=6;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two = 150;</a:t>
            </a:r>
          </a:p>
          <a:p>
            <a:endParaRPr lang="en-US" dirty="0" smtClean="0"/>
          </a:p>
          <a:p>
            <a:r>
              <a:rPr lang="en-US" dirty="0" smtClean="0"/>
              <a:t>if(one&gt;6||two&gt;200)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aplus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if(one&lt;=6&amp;&amp;two&lt;200)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("comp </a:t>
            </a:r>
            <a:r>
              <a:rPr lang="en-US" dirty="0" err="1" smtClean="0"/>
              <a:t>sci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53200" y="2362200"/>
            <a:ext cx="19812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comp </a:t>
            </a:r>
            <a:r>
              <a:rPr lang="en-US" sz="2800" dirty="0" err="1" smtClean="0"/>
              <a:t>sci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Logical Operators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logical.java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8001000" cy="445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int num =75;</a:t>
            </a:r>
          </a:p>
          <a:p>
            <a:r>
              <a:rPr lang="en-US"/>
              <a:t>if(num&gt;50)</a:t>
            </a:r>
          </a:p>
          <a:p>
            <a:r>
              <a:rPr lang="en-US"/>
              <a:t>{</a:t>
            </a:r>
          </a:p>
          <a:p>
            <a:r>
              <a:rPr lang="en-US"/>
              <a:t>   if(num&gt;50&amp;&amp;num&lt;100)</a:t>
            </a:r>
          </a:p>
          <a:p>
            <a:r>
              <a:rPr lang="en-US"/>
              <a:t>   {</a:t>
            </a:r>
          </a:p>
          <a:p>
            <a:r>
              <a:rPr lang="en-US"/>
              <a:t>      if(num&gt;50&amp;&amp;num&lt;150)</a:t>
            </a:r>
          </a:p>
          <a:p>
            <a:r>
              <a:rPr lang="en-US"/>
              <a:t>      {</a:t>
            </a:r>
          </a:p>
          <a:p>
            <a:r>
              <a:rPr lang="en-US"/>
              <a:t>	System.out.println("&gt;50 &amp;&amp; &lt;150");</a:t>
            </a:r>
          </a:p>
          <a:p>
            <a:r>
              <a:rPr lang="en-US"/>
              <a:t>      }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943600" y="1600200"/>
            <a:ext cx="2895600" cy="1660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&gt;50 &amp;&amp; &lt;150</a:t>
            </a:r>
            <a:br>
              <a:rPr lang="en-US" sz="2800"/>
            </a:b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Nested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nestedifs.java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 Else If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Else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54864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val</a:t>
            </a:r>
            <a:r>
              <a:rPr lang="en-US" sz="3200" dirty="0" smtClean="0"/>
              <a:t> = 98;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ans</a:t>
            </a:r>
            <a:r>
              <a:rPr lang="en-US" sz="3200" dirty="0" smtClean="0"/>
              <a:t> = 0;</a:t>
            </a:r>
          </a:p>
          <a:p>
            <a:r>
              <a:rPr lang="en-US" sz="3200" dirty="0" smtClean="0"/>
              <a:t>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80 )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+=25;</a:t>
            </a:r>
          </a:p>
          <a:p>
            <a:r>
              <a:rPr lang="en-US" sz="3200" dirty="0" smtClean="0"/>
              <a:t>else 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60 )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 15;</a:t>
            </a:r>
          </a:p>
          <a:p>
            <a:r>
              <a:rPr lang="en-US" sz="3200" dirty="0" smtClean="0"/>
              <a:t>else if( </a:t>
            </a:r>
            <a:r>
              <a:rPr lang="en-US" sz="3200" dirty="0" err="1" smtClean="0"/>
              <a:t>val</a:t>
            </a:r>
            <a:r>
              <a:rPr lang="en-US" sz="3200" dirty="0" smtClean="0"/>
              <a:t> &gt; 40 )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ans</a:t>
            </a:r>
            <a:r>
              <a:rPr lang="en-US" sz="3200" dirty="0" smtClean="0"/>
              <a:t> += 5;</a:t>
            </a:r>
          </a:p>
          <a:p>
            <a:r>
              <a:rPr lang="en-US" sz="3200" dirty="0" err="1" smtClean="0"/>
              <a:t>System.out.println</a:t>
            </a:r>
            <a:r>
              <a:rPr lang="en-US" sz="3200" dirty="0" smtClean="0"/>
              <a:t>( </a:t>
            </a:r>
            <a:r>
              <a:rPr lang="en-US" sz="3200" dirty="0" err="1" smtClean="0"/>
              <a:t>ans</a:t>
            </a:r>
            <a:r>
              <a:rPr lang="en-US" sz="3200" dirty="0" smtClean="0"/>
              <a:t> );</a:t>
            </a:r>
            <a:endParaRPr lang="en-US" sz="320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324600" y="1524000"/>
            <a:ext cx="20574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25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If Else If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895600"/>
            <a:ext cx="1236218" cy="319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ifelseif.java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3058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num = 30;		</a:t>
            </a:r>
          </a:p>
          <a:p>
            <a:r>
              <a:rPr lang="en-US" sz="2400" dirty="0"/>
              <a:t>switch (num)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case 11 :  </a:t>
            </a:r>
            <a:r>
              <a:rPr lang="en-US" sz="2400" dirty="0" err="1"/>
              <a:t>out.println</a:t>
            </a:r>
            <a:r>
              <a:rPr lang="en-US" sz="2400" dirty="0"/>
              <a:t>("num == 11"); break;  </a:t>
            </a:r>
          </a:p>
          <a:p>
            <a:r>
              <a:rPr lang="en-US" sz="2400" dirty="0"/>
              <a:t>   case 22 :  </a:t>
            </a:r>
            <a:r>
              <a:rPr lang="en-US" sz="2400" dirty="0" err="1"/>
              <a:t>out.println</a:t>
            </a:r>
            <a:r>
              <a:rPr lang="en-US" sz="2400" dirty="0"/>
              <a:t>("num == 22"); break;  </a:t>
            </a:r>
          </a:p>
          <a:p>
            <a:r>
              <a:rPr lang="en-US" sz="2400" dirty="0"/>
              <a:t>   case 30 :  </a:t>
            </a:r>
            <a:r>
              <a:rPr lang="en-US" sz="2400" dirty="0" err="1"/>
              <a:t>out.println</a:t>
            </a:r>
            <a:r>
              <a:rPr lang="en-US" sz="2400" dirty="0"/>
              <a:t>("num == 30"); break;  </a:t>
            </a:r>
          </a:p>
          <a:p>
            <a:r>
              <a:rPr lang="en-US" sz="2400" dirty="0"/>
              <a:t>   case 40 :  </a:t>
            </a:r>
            <a:r>
              <a:rPr lang="en-US" sz="2400" dirty="0" err="1"/>
              <a:t>out.println</a:t>
            </a:r>
            <a:r>
              <a:rPr lang="en-US" sz="2400" dirty="0"/>
              <a:t>("num == 40"); break;  </a:t>
            </a:r>
          </a:p>
          <a:p>
            <a:r>
              <a:rPr lang="en-US" sz="2400" dirty="0"/>
              <a:t>   default :  </a:t>
            </a:r>
            <a:r>
              <a:rPr lang="en-US" sz="2400" dirty="0" err="1"/>
              <a:t>out.println</a:t>
            </a:r>
            <a:r>
              <a:rPr lang="en-US" sz="2400" dirty="0"/>
              <a:t>("does not equal");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971800" y="4800600"/>
            <a:ext cx="2743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num ==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619918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If you have no break, every </a:t>
            </a:r>
          </a:p>
          <a:p>
            <a:r>
              <a:rPr lang="en-US" sz="3200" dirty="0"/>
              <a:t>statement after the first true </a:t>
            </a:r>
          </a:p>
          <a:p>
            <a:r>
              <a:rPr lang="en-US" sz="3200" dirty="0"/>
              <a:t>condition is executed until a</a:t>
            </a:r>
          </a:p>
          <a:p>
            <a:r>
              <a:rPr lang="en-US" sz="3200" dirty="0"/>
              <a:t>break is encountered or the </a:t>
            </a:r>
          </a:p>
          <a:p>
            <a:r>
              <a:rPr lang="en-US" sz="3200" dirty="0"/>
              <a:t>bottom of the switch case</a:t>
            </a:r>
          </a:p>
          <a:p>
            <a:r>
              <a:rPr lang="en-US" sz="3200" dirty="0"/>
              <a:t>is reached.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04800" y="2971800"/>
            <a:ext cx="83058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num = 30;		</a:t>
            </a:r>
          </a:p>
          <a:p>
            <a:r>
              <a:rPr lang="en-US" sz="2400" dirty="0"/>
              <a:t>switch (num)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case 11 :  </a:t>
            </a:r>
            <a:r>
              <a:rPr lang="en-US" sz="2400" dirty="0" err="1"/>
              <a:t>out.println</a:t>
            </a:r>
            <a:r>
              <a:rPr lang="en-US" sz="2400" dirty="0"/>
              <a:t>("num == 11");  </a:t>
            </a:r>
          </a:p>
          <a:p>
            <a:r>
              <a:rPr lang="en-US" sz="2400" dirty="0"/>
              <a:t>   case 22 :  </a:t>
            </a:r>
            <a:r>
              <a:rPr lang="en-US" sz="2400" dirty="0" err="1"/>
              <a:t>out.println</a:t>
            </a:r>
            <a:r>
              <a:rPr lang="en-US" sz="2400" dirty="0"/>
              <a:t>("num == 22"); </a:t>
            </a:r>
          </a:p>
          <a:p>
            <a:r>
              <a:rPr lang="en-US" sz="2400" dirty="0"/>
              <a:t>   case 30 :  </a:t>
            </a:r>
            <a:r>
              <a:rPr lang="en-US" sz="2400" dirty="0" err="1"/>
              <a:t>out.println</a:t>
            </a:r>
            <a:r>
              <a:rPr lang="en-US" sz="2400" dirty="0"/>
              <a:t>("num == 30"); </a:t>
            </a:r>
          </a:p>
          <a:p>
            <a:r>
              <a:rPr lang="en-US" sz="2400" dirty="0"/>
              <a:t>   case 40 :  </a:t>
            </a:r>
            <a:r>
              <a:rPr lang="en-US" sz="2400" dirty="0" err="1"/>
              <a:t>out.println</a:t>
            </a:r>
            <a:r>
              <a:rPr lang="en-US" sz="2400" dirty="0"/>
              <a:t>("num == 40"); </a:t>
            </a:r>
          </a:p>
          <a:p>
            <a:r>
              <a:rPr lang="en-US" sz="2400" dirty="0"/>
              <a:t>   default :  </a:t>
            </a:r>
            <a:r>
              <a:rPr lang="en-US" sz="2400" dirty="0" err="1"/>
              <a:t>out.println</a:t>
            </a:r>
            <a:r>
              <a:rPr lang="en-US" sz="2400" dirty="0"/>
              <a:t>("does not equal");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5029200" y="1447800"/>
            <a:ext cx="3505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num == 30</a:t>
            </a:r>
            <a:br>
              <a:rPr lang="en-US" sz="3200" dirty="0"/>
            </a:br>
            <a:r>
              <a:rPr lang="en-US" sz="3200" dirty="0"/>
              <a:t>num == 40</a:t>
            </a:r>
            <a:br>
              <a:rPr lang="en-US" sz="3200" dirty="0"/>
            </a:br>
            <a:r>
              <a:rPr lang="en-US" sz="3200" dirty="0"/>
              <a:t>does not equal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Switch Case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switchcaseone.java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9144000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switchcasetwo.java</a:t>
            </a:r>
            <a:b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switchcasethree.java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1137</TotalTime>
  <Words>320</Words>
  <Application>Microsoft Office PowerPoint</Application>
  <PresentationFormat>On-screen Show (4:3)</PresentationFormat>
  <Paragraphs>161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if</dc:title>
  <dc:subject>If Else If</dc:subject>
  <dc:creator>A+ Computer Science</dc:creator>
  <cp:keywords>www.apluscompsci.com</cp:keywords>
  <dc:description>If Else If_x000d_
©A+ Computer Science_x000d_
www.apluscompsci.com</dc:description>
  <cp:lastModifiedBy>jrr</cp:lastModifiedBy>
  <cp:revision>244</cp:revision>
  <dcterms:created xsi:type="dcterms:W3CDTF">1995-06-17T23:31:02Z</dcterms:created>
  <dcterms:modified xsi:type="dcterms:W3CDTF">2016-08-29T02:48:06Z</dcterms:modified>
  <cp:category>www.apluscompsci.com</cp:category>
</cp:coreProperties>
</file>