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40222" y="-508000"/>
            <a:ext cx="16552333" cy="16552333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9428" y="5489222"/>
            <a:ext cx="19126906" cy="5489531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543" y="1838604"/>
            <a:ext cx="23128731" cy="46736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3482" y="4379866"/>
            <a:ext cx="28156109" cy="1499499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76460" y="6848052"/>
            <a:ext cx="4668710" cy="825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016" y="1327785"/>
            <a:ext cx="9369042" cy="64579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326444"/>
            <a:ext cx="310444" cy="70555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1682" y="4880085"/>
            <a:ext cx="682345" cy="1305941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1682" y="6604867"/>
            <a:ext cx="682345" cy="1305941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189" y="5296243"/>
            <a:ext cx="10224694" cy="889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1682" y="8329649"/>
            <a:ext cx="682345" cy="1305941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54710" y="8538172"/>
            <a:ext cx="10223500" cy="889000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66889" y="6966179"/>
            <a:ext cx="10223500" cy="889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333" y="1326444"/>
            <a:ext cx="310444" cy="7055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1" y="3933571"/>
            <a:ext cx="21955760" cy="86233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811" y="2935554"/>
            <a:ext cx="4752746" cy="997938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8083" y="3024416"/>
            <a:ext cx="2052904" cy="9906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03308" y="1362870"/>
            <a:ext cx="25321741" cy="1745392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64094" y="4510875"/>
            <a:ext cx="20830540" cy="662037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3016" y="1356007"/>
            <a:ext cx="9369042" cy="825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333" y="1326444"/>
            <a:ext cx="310444" cy="70555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667" y="5597521"/>
            <a:ext cx="22193598" cy="6959957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094" y="4560070"/>
            <a:ext cx="19877298" cy="1108516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73728" y="6298514"/>
            <a:ext cx="5361140" cy="1270000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78023" y="6301257"/>
            <a:ext cx="5361140" cy="2870200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2186" y="6299886"/>
            <a:ext cx="5361140" cy="3403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5333" y="1326444"/>
            <a:ext cx="310444" cy="705556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6748" y="4057269"/>
            <a:ext cx="7431608" cy="1054100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9100" y="1358900"/>
            <a:ext cx="9369042" cy="825500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6748" y="5977788"/>
            <a:ext cx="9369044" cy="3708400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625268"/>
            <a:ext cx="15210790" cy="80314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E6E6E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50418" y="7709958"/>
            <a:ext cx="7429500" cy="12192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3192" y="5367585"/>
            <a:ext cx="2315671" cy="198466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2025-05-29T20:56:23Z</dcterms:created>
  <dcterms:modified xsi:type="dcterms:W3CDTF">2025-05-29T20:56:23Z</dcterms:modified>
</cp:coreProperties>
</file>