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96969"/>
    <a:srgbClr val="FFA500"/>
    <a:srgbClr val="009E00"/>
    <a:srgbClr val="9E6600"/>
    <a:srgbClr val="7E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ECACD-C19A-4735-975C-AC55736B28F8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5CA9-1170-4910-89A9-E70568C71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45CA9-1170-4910-89A9-E70568C71C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B5CB-59EF-4510-8EE5-5F8D05164E0C}" type="datetimeFigureOut">
              <a:rPr lang="en-US" smtClean="0"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EE6A-5342-4EA7-97F7-4E7382DB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nip Diagonal Corner Rectangle 184"/>
          <p:cNvSpPr/>
          <p:nvPr/>
        </p:nvSpPr>
        <p:spPr>
          <a:xfrm>
            <a:off x="3550149" y="1435100"/>
            <a:ext cx="5506932" cy="51181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>
            <a:solidFill>
              <a:srgbClr val="FFA5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 smtClean="0"/>
          </a:p>
        </p:txBody>
      </p:sp>
      <p:cxnSp>
        <p:nvCxnSpPr>
          <p:cNvPr id="182" name="Straight Arrow Connector 181"/>
          <p:cNvCxnSpPr>
            <a:stCxn id="16" idx="1"/>
          </p:cNvCxnSpPr>
          <p:nvPr/>
        </p:nvCxnSpPr>
        <p:spPr>
          <a:xfrm flipH="1">
            <a:off x="7239000" y="4631356"/>
            <a:ext cx="304800" cy="0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2" idx="0"/>
          </p:cNvCxnSpPr>
          <p:nvPr/>
        </p:nvCxnSpPr>
        <p:spPr>
          <a:xfrm>
            <a:off x="6564951" y="3411053"/>
            <a:ext cx="1677349" cy="38100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0" idx="1"/>
          </p:cNvCxnSpPr>
          <p:nvPr/>
        </p:nvCxnSpPr>
        <p:spPr>
          <a:xfrm rot="10800000">
            <a:off x="4114800" y="4007953"/>
            <a:ext cx="12700" cy="726106"/>
          </a:xfrm>
          <a:prstGeom prst="bentConnector4">
            <a:avLst>
              <a:gd name="adj1" fmla="val 2500000"/>
              <a:gd name="adj2" fmla="val 99848"/>
            </a:avLst>
          </a:prstGeom>
          <a:ln w="50800">
            <a:solidFill>
              <a:srgbClr val="FFA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0" idx="4"/>
          </p:cNvCxnSpPr>
          <p:nvPr/>
        </p:nvCxnSpPr>
        <p:spPr>
          <a:xfrm rot="16200000" flipH="1">
            <a:off x="6185015" y="4369313"/>
            <a:ext cx="741296" cy="18575"/>
          </a:xfrm>
          <a:prstGeom prst="bentConnector4">
            <a:avLst>
              <a:gd name="adj1" fmla="val 36257"/>
              <a:gd name="adj2" fmla="val 1330686"/>
            </a:avLst>
          </a:prstGeom>
          <a:ln w="50800">
            <a:solidFill>
              <a:srgbClr val="FFA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9" idx="3"/>
            <a:endCxn id="41" idx="4"/>
          </p:cNvCxnSpPr>
          <p:nvPr/>
        </p:nvCxnSpPr>
        <p:spPr>
          <a:xfrm>
            <a:off x="6564951" y="3764030"/>
            <a:ext cx="12700" cy="1554781"/>
          </a:xfrm>
          <a:prstGeom prst="bentConnector3">
            <a:avLst>
              <a:gd name="adj1" fmla="val 2500000"/>
            </a:avLst>
          </a:prstGeom>
          <a:ln w="50800">
            <a:solidFill>
              <a:srgbClr val="FFA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0"/>
          </p:cNvCxnSpPr>
          <p:nvPr/>
        </p:nvCxnSpPr>
        <p:spPr>
          <a:xfrm rot="5400000" flipH="1" flipV="1">
            <a:off x="6146327" y="1942625"/>
            <a:ext cx="800099" cy="1715453"/>
          </a:xfrm>
          <a:prstGeom prst="bent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3"/>
            <a:endCxn id="13" idx="2"/>
          </p:cNvCxnSpPr>
          <p:nvPr/>
        </p:nvCxnSpPr>
        <p:spPr>
          <a:xfrm>
            <a:off x="5237268" y="2272746"/>
            <a:ext cx="2166832" cy="554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3383834" y="2926632"/>
            <a:ext cx="1157135" cy="304799"/>
          </a:xfrm>
          <a:prstGeom prst="bentConnector3">
            <a:avLst>
              <a:gd name="adj1" fmla="val 99388"/>
            </a:avLst>
          </a:prstGeom>
          <a:ln w="50800">
            <a:solidFill>
              <a:srgbClr val="FFA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Diagonal Corner Rectangle 34"/>
          <p:cNvSpPr/>
          <p:nvPr/>
        </p:nvSpPr>
        <p:spPr>
          <a:xfrm>
            <a:off x="98690" y="1435100"/>
            <a:ext cx="2568310" cy="4203700"/>
          </a:xfrm>
          <a:prstGeom prst="snip2DiagRect">
            <a:avLst/>
          </a:prstGeom>
          <a:solidFill>
            <a:srgbClr val="696969">
              <a:alpha val="50000"/>
            </a:srgbClr>
          </a:solidFill>
          <a:ln>
            <a:solidFill>
              <a:srgbClr val="FFA5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1828800"/>
            <a:ext cx="838200" cy="1143000"/>
            <a:chOff x="228601" y="304800"/>
            <a:chExt cx="8382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228601" y="304800"/>
              <a:ext cx="838200" cy="11430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USER</a:t>
              </a:r>
              <a:endPara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7" y="406400"/>
              <a:ext cx="609600" cy="6096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9526" y="152400"/>
            <a:ext cx="3430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 Gipson</a:t>
            </a:r>
          </a:p>
          <a:p>
            <a:r>
              <a:rPr lang="en-US" sz="1400" dirty="0" smtClean="0"/>
              <a:t>Senior CAP Project Final System Architecture</a:t>
            </a:r>
          </a:p>
          <a:p>
            <a:r>
              <a:rPr lang="en-US" sz="1400" dirty="0" smtClean="0"/>
              <a:t>May 14, 2011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543800" y="3792053"/>
            <a:ext cx="1397000" cy="431800"/>
          </a:xfrm>
          <a:prstGeom prst="roundRect">
            <a:avLst/>
          </a:prstGeom>
          <a:solidFill>
            <a:srgbClr val="FFA500"/>
          </a:solidFill>
          <a:ln>
            <a:solidFill>
              <a:srgbClr val="9E66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CONTENT</a:t>
            </a:r>
            <a:endParaRPr lang="en-US" sz="1600" dirty="0" smtClean="0"/>
          </a:p>
        </p:txBody>
      </p:sp>
      <p:sp>
        <p:nvSpPr>
          <p:cNvPr id="13" name="Flowchart: Magnetic Disk 12"/>
          <p:cNvSpPr/>
          <p:nvPr/>
        </p:nvSpPr>
        <p:spPr>
          <a:xfrm>
            <a:off x="7404100" y="1803400"/>
            <a:ext cx="685800" cy="939800"/>
          </a:xfrm>
          <a:prstGeom prst="flowChartMagneticDisk">
            <a:avLst/>
          </a:prstGeom>
          <a:solidFill>
            <a:srgbClr val="FFA500"/>
          </a:solidFill>
          <a:ln>
            <a:solidFill>
              <a:srgbClr val="9E66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13268" y="2056846"/>
            <a:ext cx="1524000" cy="431800"/>
          </a:xfrm>
          <a:prstGeom prst="roundRect">
            <a:avLst/>
          </a:prstGeom>
          <a:solidFill>
            <a:srgbClr val="FFA500"/>
          </a:solidFill>
          <a:ln>
            <a:solidFill>
              <a:srgbClr val="9E66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WEB SERVER</a:t>
            </a: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7543800" y="4313856"/>
            <a:ext cx="1409700" cy="939800"/>
            <a:chOff x="6477000" y="3365500"/>
            <a:chExt cx="1524000" cy="939800"/>
          </a:xfrm>
        </p:grpSpPr>
        <p:sp>
          <p:nvSpPr>
            <p:cNvPr id="16" name="Rounded Rectangle 15"/>
            <p:cNvSpPr/>
            <p:nvPr/>
          </p:nvSpPr>
          <p:spPr>
            <a:xfrm>
              <a:off x="6477000" y="3365500"/>
              <a:ext cx="1524000" cy="6350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XML</a:t>
              </a:r>
              <a:endParaRPr lang="en-US" dirty="0" smtClean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477000" y="3873500"/>
              <a:ext cx="1524000" cy="4318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CONFIG. FILE</a:t>
              </a:r>
              <a:endParaRPr lang="en-US" sz="16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6072" y="4159250"/>
            <a:ext cx="1843834" cy="1270000"/>
            <a:chOff x="400833" y="3670300"/>
            <a:chExt cx="1843834" cy="1270000"/>
          </a:xfrm>
        </p:grpSpPr>
        <p:sp>
          <p:nvSpPr>
            <p:cNvPr id="19" name="Rounded Rectangle 18"/>
            <p:cNvSpPr/>
            <p:nvPr/>
          </p:nvSpPr>
          <p:spPr>
            <a:xfrm>
              <a:off x="1257299" y="3886200"/>
              <a:ext cx="987367" cy="10541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0833" y="3670300"/>
              <a:ext cx="1843834" cy="4318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CLIENT PLUG-IN</a:t>
              </a:r>
              <a:endParaRPr lang="en-US" dirty="0" smtClean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700" y="4182099"/>
              <a:ext cx="743467" cy="720101"/>
            </a:xfrm>
            <a:prstGeom prst="rect">
              <a:avLst/>
            </a:prstGeom>
          </p:spPr>
        </p:pic>
      </p:grpSp>
      <p:sp>
        <p:nvSpPr>
          <p:cNvPr id="22" name="Down Arrow 21"/>
          <p:cNvSpPr/>
          <p:nvPr/>
        </p:nvSpPr>
        <p:spPr>
          <a:xfrm>
            <a:off x="419100" y="3073399"/>
            <a:ext cx="457200" cy="991703"/>
          </a:xfrm>
          <a:prstGeom prst="downArrow">
            <a:avLst/>
          </a:prstGeom>
          <a:solidFill>
            <a:srgbClr val="00CC00"/>
          </a:solidFill>
          <a:ln>
            <a:solidFill>
              <a:srgbClr val="009E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1555634" y="2157896"/>
            <a:ext cx="958969" cy="1907207"/>
            <a:chOff x="1243584" y="1801193"/>
            <a:chExt cx="958969" cy="1907207"/>
          </a:xfrm>
        </p:grpSpPr>
        <p:sp>
          <p:nvSpPr>
            <p:cNvPr id="26" name="Rectangle 25"/>
            <p:cNvSpPr/>
            <p:nvPr/>
          </p:nvSpPr>
          <p:spPr>
            <a:xfrm>
              <a:off x="1243584" y="2400300"/>
              <a:ext cx="219456" cy="1308100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9E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1754584" y="1810424"/>
              <a:ext cx="457200" cy="438738"/>
            </a:xfrm>
            <a:prstGeom prst="downArrow">
              <a:avLst/>
            </a:prstGeom>
            <a:solidFill>
              <a:srgbClr val="00CC00"/>
            </a:solidFill>
            <a:ln>
              <a:solidFill>
                <a:srgbClr val="009E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2" name="L-Shape 31"/>
            <p:cNvSpPr/>
            <p:nvPr/>
          </p:nvSpPr>
          <p:spPr>
            <a:xfrm rot="5400000">
              <a:off x="1252728" y="1895856"/>
              <a:ext cx="457200" cy="475488"/>
            </a:xfrm>
            <a:prstGeom prst="corner">
              <a:avLst/>
            </a:prstGeom>
            <a:solidFill>
              <a:srgbClr val="00CC00"/>
            </a:solidFill>
            <a:ln>
              <a:solidFill>
                <a:srgbClr val="009E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25" name="Down Arrow 24"/>
          <p:cNvSpPr/>
          <p:nvPr/>
        </p:nvSpPr>
        <p:spPr>
          <a:xfrm rot="16200000">
            <a:off x="1609973" y="1431063"/>
            <a:ext cx="457200" cy="1352066"/>
          </a:xfrm>
          <a:prstGeom prst="downArrow">
            <a:avLst/>
          </a:prstGeom>
          <a:solidFill>
            <a:srgbClr val="00CC00"/>
          </a:solidFill>
          <a:ln>
            <a:solidFill>
              <a:srgbClr val="009E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98690" y="990600"/>
            <a:ext cx="11292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>
            <a:solidFill>
              <a:srgbClr val="FFA5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CLIENT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2775757" y="1897841"/>
            <a:ext cx="684695" cy="749808"/>
          </a:xfrm>
          <a:prstGeom prst="downArrow">
            <a:avLst/>
          </a:prstGeom>
          <a:solidFill>
            <a:srgbClr val="00CC00"/>
          </a:solidFill>
          <a:ln>
            <a:solidFill>
              <a:srgbClr val="009E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</a:t>
            </a:r>
            <a:endParaRPr lang="en-US" sz="16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4114800" y="3200400"/>
            <a:ext cx="2450151" cy="1127259"/>
            <a:chOff x="4179252" y="3400559"/>
            <a:chExt cx="2450151" cy="927100"/>
          </a:xfrm>
        </p:grpSpPr>
        <p:sp>
          <p:nvSpPr>
            <p:cNvPr id="9" name="Rounded Rectangle 8"/>
            <p:cNvSpPr/>
            <p:nvPr/>
          </p:nvSpPr>
          <p:spPr>
            <a:xfrm>
              <a:off x="4876800" y="3400559"/>
              <a:ext cx="1752603" cy="9271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MCP</a:t>
              </a:r>
              <a:endParaRPr lang="en-US" dirty="0" smtClean="0"/>
            </a:p>
          </p:txBody>
        </p:sp>
        <p:sp>
          <p:nvSpPr>
            <p:cNvPr id="39" name="Flowchart: Direct Access Storage 38"/>
            <p:cNvSpPr/>
            <p:nvPr/>
          </p:nvSpPr>
          <p:spPr>
            <a:xfrm>
              <a:off x="4179252" y="3730482"/>
              <a:ext cx="592032" cy="381241"/>
            </a:xfrm>
            <a:prstGeom prst="flowChartMagneticDrum">
              <a:avLst/>
            </a:prstGeom>
            <a:solidFill>
              <a:srgbClr val="00CC00"/>
            </a:solidFill>
            <a:ln>
              <a:solidFill>
                <a:srgbClr val="009E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114800" y="4518159"/>
            <a:ext cx="2450151" cy="434841"/>
            <a:chOff x="4179252" y="4518159"/>
            <a:chExt cx="2450151" cy="434841"/>
          </a:xfrm>
        </p:grpSpPr>
        <p:sp>
          <p:nvSpPr>
            <p:cNvPr id="10" name="Rounded Rectangle 9"/>
            <p:cNvSpPr/>
            <p:nvPr/>
          </p:nvSpPr>
          <p:spPr>
            <a:xfrm>
              <a:off x="4179252" y="4518159"/>
              <a:ext cx="1752601" cy="4318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ARCHIVER</a:t>
              </a:r>
              <a:endParaRPr lang="en-US" dirty="0" smtClean="0"/>
            </a:p>
          </p:txBody>
        </p:sp>
        <p:sp>
          <p:nvSpPr>
            <p:cNvPr id="40" name="Flowchart: Direct Access Storage 39"/>
            <p:cNvSpPr/>
            <p:nvPr/>
          </p:nvSpPr>
          <p:spPr>
            <a:xfrm>
              <a:off x="6037371" y="4545498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>
              <a:solidFill>
                <a:srgbClr val="009E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3" y="5102359"/>
            <a:ext cx="2754948" cy="431800"/>
            <a:chOff x="3874455" y="5102359"/>
            <a:chExt cx="2754948" cy="431800"/>
          </a:xfrm>
        </p:grpSpPr>
        <p:sp>
          <p:nvSpPr>
            <p:cNvPr id="41" name="Flowchart: Direct Access Storage 40"/>
            <p:cNvSpPr/>
            <p:nvPr/>
          </p:nvSpPr>
          <p:spPr>
            <a:xfrm>
              <a:off x="6037371" y="5115060"/>
              <a:ext cx="592032" cy="407502"/>
            </a:xfrm>
            <a:prstGeom prst="flowChartMagneticDrum">
              <a:avLst/>
            </a:prstGeom>
            <a:solidFill>
              <a:srgbClr val="00CC00"/>
            </a:solidFill>
            <a:ln>
              <a:solidFill>
                <a:srgbClr val="009E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74455" y="5102359"/>
              <a:ext cx="2057398" cy="431800"/>
            </a:xfrm>
            <a:prstGeom prst="roundRect">
              <a:avLst/>
            </a:prstGeom>
            <a:solidFill>
              <a:srgbClr val="FFA500"/>
            </a:solidFill>
            <a:ln>
              <a:solidFill>
                <a:srgbClr val="9E6600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DOWNLOADER</a:t>
              </a:r>
              <a:endParaRPr lang="en-US" dirty="0" smtClean="0"/>
            </a:p>
          </p:txBody>
        </p:sp>
      </p:grpSp>
      <p:cxnSp>
        <p:nvCxnSpPr>
          <p:cNvPr id="156" name="Elbow Connector 155"/>
          <p:cNvCxnSpPr>
            <a:stCxn id="39" idx="1"/>
            <a:endCxn id="11" idx="1"/>
          </p:cNvCxnSpPr>
          <p:nvPr/>
        </p:nvCxnSpPr>
        <p:spPr>
          <a:xfrm rot="10800000" flipV="1">
            <a:off x="3810004" y="3833327"/>
            <a:ext cx="304797" cy="1484931"/>
          </a:xfrm>
          <a:prstGeom prst="bentConnector3">
            <a:avLst>
              <a:gd name="adj1" fmla="val 137501"/>
            </a:avLst>
          </a:prstGeom>
          <a:ln w="50800">
            <a:solidFill>
              <a:srgbClr val="FFA5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550149" y="990600"/>
            <a:ext cx="1262199" cy="381000"/>
          </a:xfrm>
          <a:prstGeom prst="rect">
            <a:avLst/>
          </a:prstGeom>
          <a:solidFill>
            <a:srgbClr val="696969">
              <a:alpha val="50000"/>
            </a:srgbClr>
          </a:solidFill>
          <a:ln>
            <a:solidFill>
              <a:srgbClr val="FFA50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</a:t>
            </a:r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7162800" y="4378600"/>
            <a:ext cx="0" cy="443256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899241" y="1918346"/>
            <a:ext cx="80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Read-only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999729" y="3061900"/>
            <a:ext cx="1143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 operations</a:t>
            </a:r>
            <a:endParaRPr lang="en-US" sz="1200" dirty="0"/>
          </a:p>
        </p:txBody>
      </p:sp>
      <p:sp>
        <p:nvSpPr>
          <p:cNvPr id="202" name="Cloud 201"/>
          <p:cNvSpPr/>
          <p:nvPr/>
        </p:nvSpPr>
        <p:spPr>
          <a:xfrm>
            <a:off x="2149906" y="5715000"/>
            <a:ext cx="1563362" cy="990600"/>
          </a:xfrm>
          <a:prstGeom prst="cloud">
            <a:avLst/>
          </a:prstGeom>
          <a:solidFill>
            <a:schemeClr val="bg1"/>
          </a:solidFill>
          <a:ln>
            <a:solidFill>
              <a:srgbClr val="69696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98" y="5788347"/>
            <a:ext cx="850002" cy="850002"/>
          </a:xfrm>
          <a:prstGeom prst="rect">
            <a:avLst/>
          </a:prstGeom>
        </p:spPr>
      </p:pic>
      <p:cxnSp>
        <p:nvCxnSpPr>
          <p:cNvPr id="207" name="Curved Connector 206"/>
          <p:cNvCxnSpPr>
            <a:stCxn id="11" idx="2"/>
            <a:endCxn id="202" idx="0"/>
          </p:cNvCxnSpPr>
          <p:nvPr/>
        </p:nvCxnSpPr>
        <p:spPr>
          <a:xfrm rot="5400000">
            <a:off x="3937264" y="5308861"/>
            <a:ext cx="676141" cy="1126737"/>
          </a:xfrm>
          <a:prstGeom prst="curvedConnector2">
            <a:avLst/>
          </a:prstGeom>
          <a:ln w="508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C00"/>
        </a:solidFill>
        <a:ln>
          <a:solidFill>
            <a:srgbClr val="009E00"/>
          </a:solidFill>
        </a:ln>
        <a:scene3d>
          <a:camera prst="orthographicFront"/>
          <a:lightRig rig="threePt" dir="t"/>
        </a:scene3d>
        <a:sp3d prstMaterial="matte"/>
      </a:spPr>
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spc="50" dirty="0" smtClean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FF000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ggipson@mail.mvnu.edu</dc:creator>
  <cp:lastModifiedBy>Robert W. Sabo</cp:lastModifiedBy>
  <cp:revision>23</cp:revision>
  <dcterms:created xsi:type="dcterms:W3CDTF">2011-05-14T21:19:27Z</dcterms:created>
  <dcterms:modified xsi:type="dcterms:W3CDTF">2011-05-15T00:03:55Z</dcterms:modified>
</cp:coreProperties>
</file>