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8" r:id="rId4"/>
    <p:sldId id="257" r:id="rId5"/>
    <p:sldId id="259" r:id="rId6"/>
    <p:sldId id="283" r:id="rId7"/>
    <p:sldId id="260" r:id="rId8"/>
    <p:sldId id="27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5" r:id="rId20"/>
    <p:sldId id="276" r:id="rId21"/>
    <p:sldId id="277" r:id="rId22"/>
    <p:sldId id="284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84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4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EB08F3-DB77-40B9-867B-ED759CAD07CD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3EE112-8CEF-41A9-A240-6026DBCDFB44}">
      <dgm:prSet phldrT="[Text]"/>
      <dgm:spPr/>
      <dgm:t>
        <a:bodyPr/>
        <a:lstStyle/>
        <a:p>
          <a:r>
            <a:rPr lang="en-US" dirty="0" smtClean="0"/>
            <a:t>User requests content</a:t>
          </a:r>
          <a:endParaRPr lang="en-US" dirty="0"/>
        </a:p>
      </dgm:t>
    </dgm:pt>
    <dgm:pt modelId="{08A8E65D-E51E-4C32-8140-73A5DF734B90}" type="parTrans" cxnId="{D549107E-2CF4-4762-ABA7-CC4A827F59B3}">
      <dgm:prSet/>
      <dgm:spPr/>
      <dgm:t>
        <a:bodyPr/>
        <a:lstStyle/>
        <a:p>
          <a:endParaRPr lang="en-US"/>
        </a:p>
      </dgm:t>
    </dgm:pt>
    <dgm:pt modelId="{4B0F9CE2-5503-4BD2-95DD-5222F5AC214C}" type="sibTrans" cxnId="{D549107E-2CF4-4762-ABA7-CC4A827F59B3}">
      <dgm:prSet/>
      <dgm:spPr/>
      <dgm:t>
        <a:bodyPr/>
        <a:lstStyle/>
        <a:p>
          <a:endParaRPr lang="en-US"/>
        </a:p>
      </dgm:t>
    </dgm:pt>
    <dgm:pt modelId="{4CDABB5A-89D5-46FF-B3E4-BD65BBE6712D}">
      <dgm:prSet phldrT="[Text]"/>
      <dgm:spPr/>
      <dgm:t>
        <a:bodyPr/>
        <a:lstStyle/>
        <a:p>
          <a:r>
            <a:rPr lang="en-US" dirty="0" smtClean="0"/>
            <a:t>Download request sent to system</a:t>
          </a:r>
          <a:endParaRPr lang="en-US" dirty="0"/>
        </a:p>
      </dgm:t>
    </dgm:pt>
    <dgm:pt modelId="{98AFCC11-E2D6-4C1F-B396-785EC737A439}" type="parTrans" cxnId="{19BEF3B8-C810-48F7-8D65-C3D80BA68F0A}">
      <dgm:prSet/>
      <dgm:spPr/>
      <dgm:t>
        <a:bodyPr/>
        <a:lstStyle/>
        <a:p>
          <a:endParaRPr lang="en-US"/>
        </a:p>
      </dgm:t>
    </dgm:pt>
    <dgm:pt modelId="{07F51071-65D9-477A-AFE2-69D74A965886}" type="sibTrans" cxnId="{19BEF3B8-C810-48F7-8D65-C3D80BA68F0A}">
      <dgm:prSet/>
      <dgm:spPr/>
      <dgm:t>
        <a:bodyPr/>
        <a:lstStyle/>
        <a:p>
          <a:endParaRPr lang="en-US"/>
        </a:p>
      </dgm:t>
    </dgm:pt>
    <dgm:pt modelId="{3AE70770-AD08-4787-B243-9C77949A9241}">
      <dgm:prSet phldrT="[Text]"/>
      <dgm:spPr/>
      <dgm:t>
        <a:bodyPr/>
        <a:lstStyle/>
        <a:p>
          <a:r>
            <a:rPr lang="en-US" dirty="0" smtClean="0"/>
            <a:t>System receives request</a:t>
          </a:r>
          <a:endParaRPr lang="en-US" dirty="0"/>
        </a:p>
      </dgm:t>
    </dgm:pt>
    <dgm:pt modelId="{5C4FC6F2-802D-4D02-8C1A-61293E574A00}" type="parTrans" cxnId="{05CADD83-9FBE-4307-A92E-DE539776C55F}">
      <dgm:prSet/>
      <dgm:spPr/>
      <dgm:t>
        <a:bodyPr/>
        <a:lstStyle/>
        <a:p>
          <a:endParaRPr lang="en-US"/>
        </a:p>
      </dgm:t>
    </dgm:pt>
    <dgm:pt modelId="{2832C6BD-A228-4DEB-89E3-FD3CFA596BB7}" type="sibTrans" cxnId="{05CADD83-9FBE-4307-A92E-DE539776C55F}">
      <dgm:prSet/>
      <dgm:spPr/>
      <dgm:t>
        <a:bodyPr/>
        <a:lstStyle/>
        <a:p>
          <a:endParaRPr lang="en-US"/>
        </a:p>
      </dgm:t>
    </dgm:pt>
    <dgm:pt modelId="{AE128D61-84DF-4CB3-8F86-B8A3A39AF815}">
      <dgm:prSet phldrT="[Text]"/>
      <dgm:spPr/>
      <dgm:t>
        <a:bodyPr/>
        <a:lstStyle/>
        <a:p>
          <a:r>
            <a:rPr lang="en-US" dirty="0" smtClean="0"/>
            <a:t>System </a:t>
          </a:r>
          <a:r>
            <a:rPr lang="en-US" dirty="0" smtClean="0"/>
            <a:t>downloads content</a:t>
          </a:r>
          <a:endParaRPr lang="en-US" dirty="0"/>
        </a:p>
      </dgm:t>
    </dgm:pt>
    <dgm:pt modelId="{B7C5AC2A-28CB-4D9F-A49E-4B07CC02BB47}" type="parTrans" cxnId="{89F55813-6C57-4752-8E2E-0D26D1A017F0}">
      <dgm:prSet/>
      <dgm:spPr/>
      <dgm:t>
        <a:bodyPr/>
        <a:lstStyle/>
        <a:p>
          <a:endParaRPr lang="en-US"/>
        </a:p>
      </dgm:t>
    </dgm:pt>
    <dgm:pt modelId="{67C26ABC-BC26-442C-B824-004836A3F326}" type="sibTrans" cxnId="{89F55813-6C57-4752-8E2E-0D26D1A017F0}">
      <dgm:prSet/>
      <dgm:spPr/>
      <dgm:t>
        <a:bodyPr/>
        <a:lstStyle/>
        <a:p>
          <a:endParaRPr lang="en-US"/>
        </a:p>
      </dgm:t>
    </dgm:pt>
    <dgm:pt modelId="{834ED2C2-D5D1-482E-AD1D-F8B8AD70235E}">
      <dgm:prSet phldrT="[Text]"/>
      <dgm:spPr/>
      <dgm:t>
        <a:bodyPr/>
        <a:lstStyle/>
        <a:p>
          <a:r>
            <a:rPr lang="en-US" dirty="0" smtClean="0"/>
            <a:t>User combines content into archive</a:t>
          </a:r>
          <a:endParaRPr lang="en-US" dirty="0"/>
        </a:p>
      </dgm:t>
    </dgm:pt>
    <dgm:pt modelId="{6645A289-3B26-46CD-A207-709DBBCDC3C8}" type="parTrans" cxnId="{D7A84ECB-2F54-4A04-8D0A-C1010BAE636D}">
      <dgm:prSet/>
      <dgm:spPr/>
      <dgm:t>
        <a:bodyPr/>
        <a:lstStyle/>
        <a:p>
          <a:endParaRPr lang="en-US"/>
        </a:p>
      </dgm:t>
    </dgm:pt>
    <dgm:pt modelId="{CF0124B6-ABC9-48FC-94A3-2B6B1469BF5D}" type="sibTrans" cxnId="{D7A84ECB-2F54-4A04-8D0A-C1010BAE636D}">
      <dgm:prSet/>
      <dgm:spPr/>
      <dgm:t>
        <a:bodyPr/>
        <a:lstStyle/>
        <a:p>
          <a:endParaRPr lang="en-US"/>
        </a:p>
      </dgm:t>
    </dgm:pt>
    <dgm:pt modelId="{F1A50E0A-4E2C-4830-8852-225FECC32E07}">
      <dgm:prSet phldrT="[Text]"/>
      <dgm:spPr/>
      <dgm:t>
        <a:bodyPr/>
        <a:lstStyle/>
        <a:p>
          <a:r>
            <a:rPr lang="en-US" dirty="0" smtClean="0"/>
            <a:t>System generates archive</a:t>
          </a:r>
          <a:endParaRPr lang="en-US" dirty="0"/>
        </a:p>
      </dgm:t>
    </dgm:pt>
    <dgm:pt modelId="{9417A363-D813-4007-BCD6-51664D533D68}" type="parTrans" cxnId="{4D978131-6303-4DF3-BA07-E0735393E394}">
      <dgm:prSet/>
      <dgm:spPr/>
      <dgm:t>
        <a:bodyPr/>
        <a:lstStyle/>
        <a:p>
          <a:endParaRPr lang="en-US"/>
        </a:p>
      </dgm:t>
    </dgm:pt>
    <dgm:pt modelId="{B7964603-8540-4EC4-9B8F-87BE8D139CCD}" type="sibTrans" cxnId="{4D978131-6303-4DF3-BA07-E0735393E394}">
      <dgm:prSet/>
      <dgm:spPr/>
      <dgm:t>
        <a:bodyPr/>
        <a:lstStyle/>
        <a:p>
          <a:endParaRPr lang="en-US"/>
        </a:p>
      </dgm:t>
    </dgm:pt>
    <dgm:pt modelId="{42C4F640-BD09-4474-B517-D726994851EF}">
      <dgm:prSet phldrT="[Text]"/>
      <dgm:spPr/>
      <dgm:t>
        <a:bodyPr/>
        <a:lstStyle/>
        <a:p>
          <a:r>
            <a:rPr lang="en-US" dirty="0" smtClean="0"/>
            <a:t>User downloads archive to local machine</a:t>
          </a:r>
          <a:endParaRPr lang="en-US" dirty="0"/>
        </a:p>
      </dgm:t>
    </dgm:pt>
    <dgm:pt modelId="{90C0CD87-D983-47C6-BADE-6FDEE63D8023}" type="parTrans" cxnId="{99D7B6BF-F175-4324-8677-F99DD9AD9438}">
      <dgm:prSet/>
      <dgm:spPr/>
      <dgm:t>
        <a:bodyPr/>
        <a:lstStyle/>
        <a:p>
          <a:endParaRPr lang="en-US"/>
        </a:p>
      </dgm:t>
    </dgm:pt>
    <dgm:pt modelId="{862BD935-61D8-4180-A518-A33616CF1E5F}" type="sibTrans" cxnId="{99D7B6BF-F175-4324-8677-F99DD9AD9438}">
      <dgm:prSet/>
      <dgm:spPr/>
      <dgm:t>
        <a:bodyPr/>
        <a:lstStyle/>
        <a:p>
          <a:endParaRPr lang="en-US"/>
        </a:p>
      </dgm:t>
    </dgm:pt>
    <dgm:pt modelId="{DB7CE9AD-B45B-4689-9F17-477130F6AB0C}">
      <dgm:prSet phldrT="[Text]"/>
      <dgm:spPr/>
      <dgm:t>
        <a:bodyPr/>
        <a:lstStyle/>
        <a:p>
          <a:endParaRPr lang="en-US" dirty="0"/>
        </a:p>
      </dgm:t>
    </dgm:pt>
    <dgm:pt modelId="{235EE1CC-C449-4894-AC4C-4F5BBCFC103B}" type="parTrans" cxnId="{3B0019C6-75EF-4369-95AC-0AFAFC5C9537}">
      <dgm:prSet/>
      <dgm:spPr/>
      <dgm:t>
        <a:bodyPr/>
        <a:lstStyle/>
        <a:p>
          <a:endParaRPr lang="en-US"/>
        </a:p>
      </dgm:t>
    </dgm:pt>
    <dgm:pt modelId="{1FCD16F2-ED97-4D31-BC2E-C9057A1AE4C4}" type="sibTrans" cxnId="{3B0019C6-75EF-4369-95AC-0AFAFC5C9537}">
      <dgm:prSet/>
      <dgm:spPr/>
      <dgm:t>
        <a:bodyPr/>
        <a:lstStyle/>
        <a:p>
          <a:endParaRPr lang="en-US"/>
        </a:p>
      </dgm:t>
    </dgm:pt>
    <dgm:pt modelId="{F8904F23-4D6D-47EE-B976-E61E298F79CD}">
      <dgm:prSet phldrT="[Text]"/>
      <dgm:spPr/>
      <dgm:t>
        <a:bodyPr/>
        <a:lstStyle/>
        <a:p>
          <a:r>
            <a:rPr lang="en-US" smtClean="0"/>
            <a:t>Content within archive may be viewed offline</a:t>
          </a:r>
          <a:endParaRPr lang="en-US" dirty="0"/>
        </a:p>
      </dgm:t>
    </dgm:pt>
    <dgm:pt modelId="{B0532663-81A7-4CB6-A2BB-B468283092A2}" type="parTrans" cxnId="{EED26E96-2749-48C9-95AE-30D174BA66EA}">
      <dgm:prSet/>
      <dgm:spPr/>
      <dgm:t>
        <a:bodyPr/>
        <a:lstStyle/>
        <a:p>
          <a:endParaRPr lang="en-US"/>
        </a:p>
      </dgm:t>
    </dgm:pt>
    <dgm:pt modelId="{3BF91FAC-7B6C-4159-A6BA-2ACAFB96CC8D}" type="sibTrans" cxnId="{EED26E96-2749-48C9-95AE-30D174BA66EA}">
      <dgm:prSet/>
      <dgm:spPr/>
      <dgm:t>
        <a:bodyPr/>
        <a:lstStyle/>
        <a:p>
          <a:endParaRPr lang="en-US"/>
        </a:p>
      </dgm:t>
    </dgm:pt>
    <dgm:pt modelId="{E08FA390-284E-4240-B883-796A1B6C9E75}">
      <dgm:prSet phldrT="[Text]"/>
      <dgm:spPr/>
      <dgm:t>
        <a:bodyPr/>
        <a:lstStyle/>
        <a:p>
          <a:endParaRPr lang="en-US" dirty="0"/>
        </a:p>
      </dgm:t>
    </dgm:pt>
    <dgm:pt modelId="{CC3FE08E-D90F-4320-A311-64EA63BC382B}" type="parTrans" cxnId="{E804356A-71E1-4591-80E8-ACDD2178D364}">
      <dgm:prSet/>
      <dgm:spPr/>
      <dgm:t>
        <a:bodyPr/>
        <a:lstStyle/>
        <a:p>
          <a:endParaRPr lang="en-US"/>
        </a:p>
      </dgm:t>
    </dgm:pt>
    <dgm:pt modelId="{3EF906C2-11C3-4A9B-AA57-058EC9000B66}" type="sibTrans" cxnId="{E804356A-71E1-4591-80E8-ACDD2178D364}">
      <dgm:prSet/>
      <dgm:spPr/>
      <dgm:t>
        <a:bodyPr/>
        <a:lstStyle/>
        <a:p>
          <a:endParaRPr lang="en-US"/>
        </a:p>
      </dgm:t>
    </dgm:pt>
    <dgm:pt modelId="{46BE49E0-FE9F-4461-8FD3-06D6CA7635E0}" type="pres">
      <dgm:prSet presAssocID="{D8EB08F3-DB77-40B9-867B-ED759CAD07C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188FBC-0E52-4BE4-BEF9-46C6DD6C3AE6}" type="pres">
      <dgm:prSet presAssocID="{D8EB08F3-DB77-40B9-867B-ED759CAD07CD}" presName="children" presStyleCnt="0"/>
      <dgm:spPr/>
    </dgm:pt>
    <dgm:pt modelId="{9B2CC69A-BA90-45A0-BF48-1D00E2A0B5D4}" type="pres">
      <dgm:prSet presAssocID="{D8EB08F3-DB77-40B9-867B-ED759CAD07CD}" presName="child1group" presStyleCnt="0"/>
      <dgm:spPr/>
    </dgm:pt>
    <dgm:pt modelId="{1BFFA945-91C3-4664-B4BB-6AE8C200890A}" type="pres">
      <dgm:prSet presAssocID="{D8EB08F3-DB77-40B9-867B-ED759CAD07CD}" presName="child1" presStyleLbl="bgAcc1" presStyleIdx="0" presStyleCnt="4"/>
      <dgm:spPr/>
      <dgm:t>
        <a:bodyPr/>
        <a:lstStyle/>
        <a:p>
          <a:endParaRPr lang="en-US"/>
        </a:p>
      </dgm:t>
    </dgm:pt>
    <dgm:pt modelId="{821C0DD9-DA6B-4B9C-9DD4-B640DB215DC0}" type="pres">
      <dgm:prSet presAssocID="{D8EB08F3-DB77-40B9-867B-ED759CAD07C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3851C5-422D-485B-B501-52EABE7BF230}" type="pres">
      <dgm:prSet presAssocID="{D8EB08F3-DB77-40B9-867B-ED759CAD07CD}" presName="child2group" presStyleCnt="0"/>
      <dgm:spPr/>
    </dgm:pt>
    <dgm:pt modelId="{D72D9EA8-EEA7-4716-B992-59623B6F9543}" type="pres">
      <dgm:prSet presAssocID="{D8EB08F3-DB77-40B9-867B-ED759CAD07CD}" presName="child2" presStyleLbl="bgAcc1" presStyleIdx="1" presStyleCnt="4"/>
      <dgm:spPr/>
      <dgm:t>
        <a:bodyPr/>
        <a:lstStyle/>
        <a:p>
          <a:endParaRPr lang="en-US"/>
        </a:p>
      </dgm:t>
    </dgm:pt>
    <dgm:pt modelId="{72124400-E3D7-4751-BCD6-0DB565C5F1FF}" type="pres">
      <dgm:prSet presAssocID="{D8EB08F3-DB77-40B9-867B-ED759CAD07C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13367-59E9-483A-8D09-4890DC12D150}" type="pres">
      <dgm:prSet presAssocID="{D8EB08F3-DB77-40B9-867B-ED759CAD07CD}" presName="child3group" presStyleCnt="0"/>
      <dgm:spPr/>
    </dgm:pt>
    <dgm:pt modelId="{5D960F35-37A4-47BB-98BD-2DA9A0EEAF61}" type="pres">
      <dgm:prSet presAssocID="{D8EB08F3-DB77-40B9-867B-ED759CAD07CD}" presName="child3" presStyleLbl="bgAcc1" presStyleIdx="2" presStyleCnt="4"/>
      <dgm:spPr/>
      <dgm:t>
        <a:bodyPr/>
        <a:lstStyle/>
        <a:p>
          <a:endParaRPr lang="en-US"/>
        </a:p>
      </dgm:t>
    </dgm:pt>
    <dgm:pt modelId="{5C7A4B4E-5D32-466B-A4C4-95FA5FC5F7E5}" type="pres">
      <dgm:prSet presAssocID="{D8EB08F3-DB77-40B9-867B-ED759CAD07C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076E0A-F34C-4A84-972D-CD0AAB388596}" type="pres">
      <dgm:prSet presAssocID="{D8EB08F3-DB77-40B9-867B-ED759CAD07CD}" presName="child4group" presStyleCnt="0"/>
      <dgm:spPr/>
    </dgm:pt>
    <dgm:pt modelId="{318BE01B-E6BF-4E9D-9B87-47203D85F550}" type="pres">
      <dgm:prSet presAssocID="{D8EB08F3-DB77-40B9-867B-ED759CAD07CD}" presName="child4" presStyleLbl="bgAcc1" presStyleIdx="3" presStyleCnt="4"/>
      <dgm:spPr/>
      <dgm:t>
        <a:bodyPr/>
        <a:lstStyle/>
        <a:p>
          <a:endParaRPr lang="en-US"/>
        </a:p>
      </dgm:t>
    </dgm:pt>
    <dgm:pt modelId="{4E8162E9-4E2B-4AD6-96D1-29E848DEF8BE}" type="pres">
      <dgm:prSet presAssocID="{D8EB08F3-DB77-40B9-867B-ED759CAD07C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7210B1-8A18-468C-BEB9-96501432D563}" type="pres">
      <dgm:prSet presAssocID="{D8EB08F3-DB77-40B9-867B-ED759CAD07CD}" presName="childPlaceholder" presStyleCnt="0"/>
      <dgm:spPr/>
    </dgm:pt>
    <dgm:pt modelId="{1E93B2CE-8383-4A40-AE78-46347AD52FE0}" type="pres">
      <dgm:prSet presAssocID="{D8EB08F3-DB77-40B9-867B-ED759CAD07CD}" presName="circle" presStyleCnt="0"/>
      <dgm:spPr/>
    </dgm:pt>
    <dgm:pt modelId="{BE8DA0A9-4E9F-41EE-BD55-0482A8CFF157}" type="pres">
      <dgm:prSet presAssocID="{D8EB08F3-DB77-40B9-867B-ED759CAD07C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FAAE8C-7857-4FF7-9B11-2F502CCC58B3}" type="pres">
      <dgm:prSet presAssocID="{D8EB08F3-DB77-40B9-867B-ED759CAD07C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BCC04F-FDA6-4BE9-9647-56BFCFBA3202}" type="pres">
      <dgm:prSet presAssocID="{D8EB08F3-DB77-40B9-867B-ED759CAD07CD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B1E81-CFF6-48DB-B7FF-E19DC3A57A7C}" type="pres">
      <dgm:prSet presAssocID="{D8EB08F3-DB77-40B9-867B-ED759CAD07C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3AD667-4FFB-4853-A7A8-C44B0F0ABC75}" type="pres">
      <dgm:prSet presAssocID="{D8EB08F3-DB77-40B9-867B-ED759CAD07CD}" presName="quadrantPlaceholder" presStyleCnt="0"/>
      <dgm:spPr/>
    </dgm:pt>
    <dgm:pt modelId="{C0D28794-094F-4516-837E-F9A0595FA4FF}" type="pres">
      <dgm:prSet presAssocID="{D8EB08F3-DB77-40B9-867B-ED759CAD07CD}" presName="center1" presStyleLbl="fgShp" presStyleIdx="0" presStyleCnt="2"/>
      <dgm:spPr/>
    </dgm:pt>
    <dgm:pt modelId="{995BA63A-7004-4960-9B14-7600B6B8916F}" type="pres">
      <dgm:prSet presAssocID="{D8EB08F3-DB77-40B9-867B-ED759CAD07CD}" presName="center2" presStyleLbl="fgShp" presStyleIdx="1" presStyleCnt="2"/>
      <dgm:spPr/>
    </dgm:pt>
  </dgm:ptLst>
  <dgm:cxnLst>
    <dgm:cxn modelId="{EED26E96-2749-48C9-95AE-30D174BA66EA}" srcId="{42C4F640-BD09-4474-B517-D726994851EF}" destId="{F8904F23-4D6D-47EE-B976-E61E298F79CD}" srcOrd="0" destOrd="0" parTransId="{B0532663-81A7-4CB6-A2BB-B468283092A2}" sibTransId="{3BF91FAC-7B6C-4159-A6BA-2ACAFB96CC8D}"/>
    <dgm:cxn modelId="{4D978131-6303-4DF3-BA07-E0735393E394}" srcId="{834ED2C2-D5D1-482E-AD1D-F8B8AD70235E}" destId="{F1A50E0A-4E2C-4830-8852-225FECC32E07}" srcOrd="1" destOrd="0" parTransId="{9417A363-D813-4007-BCD6-51664D533D68}" sibTransId="{B7964603-8540-4EC4-9B8F-87BE8D139CCD}"/>
    <dgm:cxn modelId="{B4169922-18C4-4A1D-806B-195C1B2DCC38}" type="presOf" srcId="{D8EB08F3-DB77-40B9-867B-ED759CAD07CD}" destId="{46BE49E0-FE9F-4461-8FD3-06D6CA7635E0}" srcOrd="0" destOrd="0" presId="urn:microsoft.com/office/officeart/2005/8/layout/cycle4"/>
    <dgm:cxn modelId="{3B0019C6-75EF-4369-95AC-0AFAFC5C9537}" srcId="{834ED2C2-D5D1-482E-AD1D-F8B8AD70235E}" destId="{DB7CE9AD-B45B-4689-9F17-477130F6AB0C}" srcOrd="0" destOrd="0" parTransId="{235EE1CC-C449-4894-AC4C-4F5BBCFC103B}" sibTransId="{1FCD16F2-ED97-4D31-BC2E-C9057A1AE4C4}"/>
    <dgm:cxn modelId="{3065D032-4A7B-494F-8E8B-C8D579914D28}" type="presOf" srcId="{AF3EE112-8CEF-41A9-A240-6026DBCDFB44}" destId="{A2FAAE8C-7857-4FF7-9B11-2F502CCC58B3}" srcOrd="0" destOrd="0" presId="urn:microsoft.com/office/officeart/2005/8/layout/cycle4"/>
    <dgm:cxn modelId="{392B6574-D2CD-4C2C-B24B-B0B6EBFE2064}" type="presOf" srcId="{F8904F23-4D6D-47EE-B976-E61E298F79CD}" destId="{821C0DD9-DA6B-4B9C-9DD4-B640DB215DC0}" srcOrd="1" destOrd="0" presId="urn:microsoft.com/office/officeart/2005/8/layout/cycle4"/>
    <dgm:cxn modelId="{19BEF3B8-C810-48F7-8D65-C3D80BA68F0A}" srcId="{AF3EE112-8CEF-41A9-A240-6026DBCDFB44}" destId="{4CDABB5A-89D5-46FF-B3E4-BD65BBE6712D}" srcOrd="0" destOrd="0" parTransId="{98AFCC11-E2D6-4C1F-B396-785EC737A439}" sibTransId="{07F51071-65D9-477A-AFE2-69D74A965886}"/>
    <dgm:cxn modelId="{300FF664-58A9-4743-B58D-F4FAC09F3B5C}" type="presOf" srcId="{F8904F23-4D6D-47EE-B976-E61E298F79CD}" destId="{1BFFA945-91C3-4664-B4BB-6AE8C200890A}" srcOrd="0" destOrd="0" presId="urn:microsoft.com/office/officeart/2005/8/layout/cycle4"/>
    <dgm:cxn modelId="{E804356A-71E1-4591-80E8-ACDD2178D364}" srcId="{3AE70770-AD08-4787-B243-9C77949A9241}" destId="{E08FA390-284E-4240-B883-796A1B6C9E75}" srcOrd="0" destOrd="0" parTransId="{CC3FE08E-D90F-4320-A311-64EA63BC382B}" sibTransId="{3EF906C2-11C3-4A9B-AA57-058EC9000B66}"/>
    <dgm:cxn modelId="{05CADD83-9FBE-4307-A92E-DE539776C55F}" srcId="{D8EB08F3-DB77-40B9-867B-ED759CAD07CD}" destId="{3AE70770-AD08-4787-B243-9C77949A9241}" srcOrd="2" destOrd="0" parTransId="{5C4FC6F2-802D-4D02-8C1A-61293E574A00}" sibTransId="{2832C6BD-A228-4DEB-89E3-FD3CFA596BB7}"/>
    <dgm:cxn modelId="{71AFF74B-60E4-4AF8-B55C-89F649CADA89}" type="presOf" srcId="{3AE70770-AD08-4787-B243-9C77949A9241}" destId="{47BCC04F-FDA6-4BE9-9647-56BFCFBA3202}" srcOrd="0" destOrd="0" presId="urn:microsoft.com/office/officeart/2005/8/layout/cycle4"/>
    <dgm:cxn modelId="{DB7558E6-3A48-463A-8B01-E96BF2818E89}" type="presOf" srcId="{DB7CE9AD-B45B-4689-9F17-477130F6AB0C}" destId="{4E8162E9-4E2B-4AD6-96D1-29E848DEF8BE}" srcOrd="1" destOrd="0" presId="urn:microsoft.com/office/officeart/2005/8/layout/cycle4"/>
    <dgm:cxn modelId="{B9508F15-9E2A-4461-8BC6-036C2D30494C}" type="presOf" srcId="{834ED2C2-D5D1-482E-AD1D-F8B8AD70235E}" destId="{038B1E81-CFF6-48DB-B7FF-E19DC3A57A7C}" srcOrd="0" destOrd="0" presId="urn:microsoft.com/office/officeart/2005/8/layout/cycle4"/>
    <dgm:cxn modelId="{81AE93C3-D566-4207-B198-7F9965FF2AA4}" type="presOf" srcId="{F1A50E0A-4E2C-4830-8852-225FECC32E07}" destId="{318BE01B-E6BF-4E9D-9B87-47203D85F550}" srcOrd="0" destOrd="1" presId="urn:microsoft.com/office/officeart/2005/8/layout/cycle4"/>
    <dgm:cxn modelId="{D549107E-2CF4-4762-ABA7-CC4A827F59B3}" srcId="{D8EB08F3-DB77-40B9-867B-ED759CAD07CD}" destId="{AF3EE112-8CEF-41A9-A240-6026DBCDFB44}" srcOrd="1" destOrd="0" parTransId="{08A8E65D-E51E-4C32-8140-73A5DF734B90}" sibTransId="{4B0F9CE2-5503-4BD2-95DD-5222F5AC214C}"/>
    <dgm:cxn modelId="{22678541-7957-4DA8-B472-503E45F390F2}" type="presOf" srcId="{F1A50E0A-4E2C-4830-8852-225FECC32E07}" destId="{4E8162E9-4E2B-4AD6-96D1-29E848DEF8BE}" srcOrd="1" destOrd="1" presId="urn:microsoft.com/office/officeart/2005/8/layout/cycle4"/>
    <dgm:cxn modelId="{3AC34EC8-D2D2-4E5B-BD1A-7964A4B7C12F}" type="presOf" srcId="{DB7CE9AD-B45B-4689-9F17-477130F6AB0C}" destId="{318BE01B-E6BF-4E9D-9B87-47203D85F550}" srcOrd="0" destOrd="0" presId="urn:microsoft.com/office/officeart/2005/8/layout/cycle4"/>
    <dgm:cxn modelId="{76F985A1-DD29-4BBE-9698-E1B1BD84293E}" type="presOf" srcId="{4CDABB5A-89D5-46FF-B3E4-BD65BBE6712D}" destId="{72124400-E3D7-4751-BCD6-0DB565C5F1FF}" srcOrd="1" destOrd="0" presId="urn:microsoft.com/office/officeart/2005/8/layout/cycle4"/>
    <dgm:cxn modelId="{7E198C00-2277-481A-A6E9-37960BE7D297}" type="presOf" srcId="{E08FA390-284E-4240-B883-796A1B6C9E75}" destId="{5D960F35-37A4-47BB-98BD-2DA9A0EEAF61}" srcOrd="0" destOrd="0" presId="urn:microsoft.com/office/officeart/2005/8/layout/cycle4"/>
    <dgm:cxn modelId="{89F55813-6C57-4752-8E2E-0D26D1A017F0}" srcId="{3AE70770-AD08-4787-B243-9C77949A9241}" destId="{AE128D61-84DF-4CB3-8F86-B8A3A39AF815}" srcOrd="1" destOrd="0" parTransId="{B7C5AC2A-28CB-4D9F-A49E-4B07CC02BB47}" sibTransId="{67C26ABC-BC26-442C-B824-004836A3F326}"/>
    <dgm:cxn modelId="{16071E1C-75AD-4B78-8BB9-32B4A439B0AC}" type="presOf" srcId="{AE128D61-84DF-4CB3-8F86-B8A3A39AF815}" destId="{5C7A4B4E-5D32-466B-A4C4-95FA5FC5F7E5}" srcOrd="1" destOrd="1" presId="urn:microsoft.com/office/officeart/2005/8/layout/cycle4"/>
    <dgm:cxn modelId="{D7A84ECB-2F54-4A04-8D0A-C1010BAE636D}" srcId="{D8EB08F3-DB77-40B9-867B-ED759CAD07CD}" destId="{834ED2C2-D5D1-482E-AD1D-F8B8AD70235E}" srcOrd="3" destOrd="0" parTransId="{6645A289-3B26-46CD-A207-709DBBCDC3C8}" sibTransId="{CF0124B6-ABC9-48FC-94A3-2B6B1469BF5D}"/>
    <dgm:cxn modelId="{619EF4E2-54E2-48A7-B0B3-BFBBECD571BF}" type="presOf" srcId="{4CDABB5A-89D5-46FF-B3E4-BD65BBE6712D}" destId="{D72D9EA8-EEA7-4716-B992-59623B6F9543}" srcOrd="0" destOrd="0" presId="urn:microsoft.com/office/officeart/2005/8/layout/cycle4"/>
    <dgm:cxn modelId="{3901D983-163C-4727-8DB7-8115946B4479}" type="presOf" srcId="{E08FA390-284E-4240-B883-796A1B6C9E75}" destId="{5C7A4B4E-5D32-466B-A4C4-95FA5FC5F7E5}" srcOrd="1" destOrd="0" presId="urn:microsoft.com/office/officeart/2005/8/layout/cycle4"/>
    <dgm:cxn modelId="{7E1557AF-47AB-408C-833C-2388CA3EA538}" type="presOf" srcId="{42C4F640-BD09-4474-B517-D726994851EF}" destId="{BE8DA0A9-4E9F-41EE-BD55-0482A8CFF157}" srcOrd="0" destOrd="0" presId="urn:microsoft.com/office/officeart/2005/8/layout/cycle4"/>
    <dgm:cxn modelId="{99D7B6BF-F175-4324-8677-F99DD9AD9438}" srcId="{D8EB08F3-DB77-40B9-867B-ED759CAD07CD}" destId="{42C4F640-BD09-4474-B517-D726994851EF}" srcOrd="0" destOrd="0" parTransId="{90C0CD87-D983-47C6-BADE-6FDEE63D8023}" sibTransId="{862BD935-61D8-4180-A518-A33616CF1E5F}"/>
    <dgm:cxn modelId="{8B539FBB-0CD8-4B0C-875A-AD90E7C8D449}" type="presOf" srcId="{AE128D61-84DF-4CB3-8F86-B8A3A39AF815}" destId="{5D960F35-37A4-47BB-98BD-2DA9A0EEAF61}" srcOrd="0" destOrd="1" presId="urn:microsoft.com/office/officeart/2005/8/layout/cycle4"/>
    <dgm:cxn modelId="{51BA7A3F-5766-4E19-A5CD-BAC2C0B4D78E}" type="presParOf" srcId="{46BE49E0-FE9F-4461-8FD3-06D6CA7635E0}" destId="{A1188FBC-0E52-4BE4-BEF9-46C6DD6C3AE6}" srcOrd="0" destOrd="0" presId="urn:microsoft.com/office/officeart/2005/8/layout/cycle4"/>
    <dgm:cxn modelId="{8544DF64-01C1-4425-9EA3-F7787C27A0D8}" type="presParOf" srcId="{A1188FBC-0E52-4BE4-BEF9-46C6DD6C3AE6}" destId="{9B2CC69A-BA90-45A0-BF48-1D00E2A0B5D4}" srcOrd="0" destOrd="0" presId="urn:microsoft.com/office/officeart/2005/8/layout/cycle4"/>
    <dgm:cxn modelId="{7C013993-59F9-43C3-85A6-6917DC714566}" type="presParOf" srcId="{9B2CC69A-BA90-45A0-BF48-1D00E2A0B5D4}" destId="{1BFFA945-91C3-4664-B4BB-6AE8C200890A}" srcOrd="0" destOrd="0" presId="urn:microsoft.com/office/officeart/2005/8/layout/cycle4"/>
    <dgm:cxn modelId="{F42ADFF2-8F69-4972-8564-34982CC1F1BB}" type="presParOf" srcId="{9B2CC69A-BA90-45A0-BF48-1D00E2A0B5D4}" destId="{821C0DD9-DA6B-4B9C-9DD4-B640DB215DC0}" srcOrd="1" destOrd="0" presId="urn:microsoft.com/office/officeart/2005/8/layout/cycle4"/>
    <dgm:cxn modelId="{6874C8A6-D2A4-432C-B30B-7C2A21E31A13}" type="presParOf" srcId="{A1188FBC-0E52-4BE4-BEF9-46C6DD6C3AE6}" destId="{AE3851C5-422D-485B-B501-52EABE7BF230}" srcOrd="1" destOrd="0" presId="urn:microsoft.com/office/officeart/2005/8/layout/cycle4"/>
    <dgm:cxn modelId="{DB80716B-F40F-492D-B86D-B2D7CFC17942}" type="presParOf" srcId="{AE3851C5-422D-485B-B501-52EABE7BF230}" destId="{D72D9EA8-EEA7-4716-B992-59623B6F9543}" srcOrd="0" destOrd="0" presId="urn:microsoft.com/office/officeart/2005/8/layout/cycle4"/>
    <dgm:cxn modelId="{3923E51F-F97D-4294-A825-BA024918230A}" type="presParOf" srcId="{AE3851C5-422D-485B-B501-52EABE7BF230}" destId="{72124400-E3D7-4751-BCD6-0DB565C5F1FF}" srcOrd="1" destOrd="0" presId="urn:microsoft.com/office/officeart/2005/8/layout/cycle4"/>
    <dgm:cxn modelId="{2B5523A0-BD50-4431-8158-CB9B84B784A9}" type="presParOf" srcId="{A1188FBC-0E52-4BE4-BEF9-46C6DD6C3AE6}" destId="{1E913367-59E9-483A-8D09-4890DC12D150}" srcOrd="2" destOrd="0" presId="urn:microsoft.com/office/officeart/2005/8/layout/cycle4"/>
    <dgm:cxn modelId="{1C86929A-373F-43C4-871B-CE936D4F747F}" type="presParOf" srcId="{1E913367-59E9-483A-8D09-4890DC12D150}" destId="{5D960F35-37A4-47BB-98BD-2DA9A0EEAF61}" srcOrd="0" destOrd="0" presId="urn:microsoft.com/office/officeart/2005/8/layout/cycle4"/>
    <dgm:cxn modelId="{8A602E0A-98CB-41A2-B58A-820BF2FDA982}" type="presParOf" srcId="{1E913367-59E9-483A-8D09-4890DC12D150}" destId="{5C7A4B4E-5D32-466B-A4C4-95FA5FC5F7E5}" srcOrd="1" destOrd="0" presId="urn:microsoft.com/office/officeart/2005/8/layout/cycle4"/>
    <dgm:cxn modelId="{CD17D50B-5503-418C-B193-7BF1E1914195}" type="presParOf" srcId="{A1188FBC-0E52-4BE4-BEF9-46C6DD6C3AE6}" destId="{18076E0A-F34C-4A84-972D-CD0AAB388596}" srcOrd="3" destOrd="0" presId="urn:microsoft.com/office/officeart/2005/8/layout/cycle4"/>
    <dgm:cxn modelId="{2DC62B2A-B880-40AE-A7A4-30469A723C61}" type="presParOf" srcId="{18076E0A-F34C-4A84-972D-CD0AAB388596}" destId="{318BE01B-E6BF-4E9D-9B87-47203D85F550}" srcOrd="0" destOrd="0" presId="urn:microsoft.com/office/officeart/2005/8/layout/cycle4"/>
    <dgm:cxn modelId="{1618D7C5-AC28-4766-9AA5-0E3D7620CCD4}" type="presParOf" srcId="{18076E0A-F34C-4A84-972D-CD0AAB388596}" destId="{4E8162E9-4E2B-4AD6-96D1-29E848DEF8BE}" srcOrd="1" destOrd="0" presId="urn:microsoft.com/office/officeart/2005/8/layout/cycle4"/>
    <dgm:cxn modelId="{1ED01F60-22ED-47F7-87A5-FE4CAF6C8F21}" type="presParOf" srcId="{A1188FBC-0E52-4BE4-BEF9-46C6DD6C3AE6}" destId="{C27210B1-8A18-468C-BEB9-96501432D563}" srcOrd="4" destOrd="0" presId="urn:microsoft.com/office/officeart/2005/8/layout/cycle4"/>
    <dgm:cxn modelId="{36EA2054-A02A-4149-9AA3-4F00D7DEC18E}" type="presParOf" srcId="{46BE49E0-FE9F-4461-8FD3-06D6CA7635E0}" destId="{1E93B2CE-8383-4A40-AE78-46347AD52FE0}" srcOrd="1" destOrd="0" presId="urn:microsoft.com/office/officeart/2005/8/layout/cycle4"/>
    <dgm:cxn modelId="{F77D138F-AE14-493D-8D9D-962E23CB76EC}" type="presParOf" srcId="{1E93B2CE-8383-4A40-AE78-46347AD52FE0}" destId="{BE8DA0A9-4E9F-41EE-BD55-0482A8CFF157}" srcOrd="0" destOrd="0" presId="urn:microsoft.com/office/officeart/2005/8/layout/cycle4"/>
    <dgm:cxn modelId="{D0C0BEB1-02CA-4F10-9165-0EE973512715}" type="presParOf" srcId="{1E93B2CE-8383-4A40-AE78-46347AD52FE0}" destId="{A2FAAE8C-7857-4FF7-9B11-2F502CCC58B3}" srcOrd="1" destOrd="0" presId="urn:microsoft.com/office/officeart/2005/8/layout/cycle4"/>
    <dgm:cxn modelId="{E0B71814-BF3C-426E-8817-454B362CF0CD}" type="presParOf" srcId="{1E93B2CE-8383-4A40-AE78-46347AD52FE0}" destId="{47BCC04F-FDA6-4BE9-9647-56BFCFBA3202}" srcOrd="2" destOrd="0" presId="urn:microsoft.com/office/officeart/2005/8/layout/cycle4"/>
    <dgm:cxn modelId="{CCE7936B-4517-4283-8AC8-997FA29EE241}" type="presParOf" srcId="{1E93B2CE-8383-4A40-AE78-46347AD52FE0}" destId="{038B1E81-CFF6-48DB-B7FF-E19DC3A57A7C}" srcOrd="3" destOrd="0" presId="urn:microsoft.com/office/officeart/2005/8/layout/cycle4"/>
    <dgm:cxn modelId="{E8C170A9-D595-409D-AA7C-278BE6CA241F}" type="presParOf" srcId="{1E93B2CE-8383-4A40-AE78-46347AD52FE0}" destId="{D03AD667-4FFB-4853-A7A8-C44B0F0ABC75}" srcOrd="4" destOrd="0" presId="urn:microsoft.com/office/officeart/2005/8/layout/cycle4"/>
    <dgm:cxn modelId="{24F313D3-D03C-4DDE-B13B-FD6D22D15933}" type="presParOf" srcId="{46BE49E0-FE9F-4461-8FD3-06D6CA7635E0}" destId="{C0D28794-094F-4516-837E-F9A0595FA4FF}" srcOrd="2" destOrd="0" presId="urn:microsoft.com/office/officeart/2005/8/layout/cycle4"/>
    <dgm:cxn modelId="{688A3A67-0369-44F4-85E1-174919CDB895}" type="presParOf" srcId="{46BE49E0-FE9F-4461-8FD3-06D6CA7635E0}" destId="{995BA63A-7004-4960-9B14-7600B6B8916F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BC5296-5433-4EAF-8F0D-F30DA155D225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C9B51F-EEA6-43A0-BB44-6AEF9602C31B}">
      <dgm:prSet phldrT="[Text]"/>
      <dgm:spPr/>
      <dgm:t>
        <a:bodyPr/>
        <a:lstStyle/>
        <a:p>
          <a:r>
            <a:rPr lang="en-US" dirty="0" smtClean="0"/>
            <a:t>Read Message</a:t>
          </a:r>
          <a:endParaRPr lang="en-US" dirty="0"/>
        </a:p>
      </dgm:t>
    </dgm:pt>
    <dgm:pt modelId="{37ADFE0B-2976-4761-A508-A396ED69DAEB}" type="parTrans" cxnId="{FBB347A8-DBE5-4F95-98B8-4D9A25D98404}">
      <dgm:prSet/>
      <dgm:spPr/>
      <dgm:t>
        <a:bodyPr/>
        <a:lstStyle/>
        <a:p>
          <a:endParaRPr lang="en-US"/>
        </a:p>
      </dgm:t>
    </dgm:pt>
    <dgm:pt modelId="{5329A934-13A1-4EE6-8C20-843FAC8C509D}" type="sibTrans" cxnId="{FBB347A8-DBE5-4F95-98B8-4D9A25D98404}">
      <dgm:prSet/>
      <dgm:spPr/>
      <dgm:t>
        <a:bodyPr/>
        <a:lstStyle/>
        <a:p>
          <a:endParaRPr lang="en-US"/>
        </a:p>
      </dgm:t>
    </dgm:pt>
    <dgm:pt modelId="{9135B596-4133-4B9E-A1EF-81585E91F56D}">
      <dgm:prSet phldrT="[Text]"/>
      <dgm:spPr/>
      <dgm:t>
        <a:bodyPr/>
        <a:lstStyle/>
        <a:p>
          <a:r>
            <a:rPr lang="en-US" dirty="0" smtClean="0"/>
            <a:t>Read message type</a:t>
          </a:r>
          <a:endParaRPr lang="en-US" dirty="0"/>
        </a:p>
      </dgm:t>
    </dgm:pt>
    <dgm:pt modelId="{FCA487A1-CA6A-4B26-AA9E-42715EFDBB77}" type="parTrans" cxnId="{F67D5E00-786D-4A44-80A3-0851D9536541}">
      <dgm:prSet/>
      <dgm:spPr/>
      <dgm:t>
        <a:bodyPr/>
        <a:lstStyle/>
        <a:p>
          <a:endParaRPr lang="en-US"/>
        </a:p>
      </dgm:t>
    </dgm:pt>
    <dgm:pt modelId="{D31544B6-9F9C-4BD9-BF07-BD8AA83BF296}" type="sibTrans" cxnId="{F67D5E00-786D-4A44-80A3-0851D9536541}">
      <dgm:prSet/>
      <dgm:spPr/>
      <dgm:t>
        <a:bodyPr/>
        <a:lstStyle/>
        <a:p>
          <a:endParaRPr lang="en-US"/>
        </a:p>
      </dgm:t>
    </dgm:pt>
    <dgm:pt modelId="{0284EC1E-3E1E-4ECF-8642-F9D88295650C}">
      <dgm:prSet phldrT="[Text]"/>
      <dgm:spPr/>
      <dgm:t>
        <a:bodyPr/>
        <a:lstStyle/>
        <a:p>
          <a:r>
            <a:rPr lang="en-US" dirty="0" smtClean="0"/>
            <a:t>Read message length</a:t>
          </a:r>
          <a:endParaRPr lang="en-US" dirty="0"/>
        </a:p>
      </dgm:t>
    </dgm:pt>
    <dgm:pt modelId="{21147D13-27EA-47F6-B4CE-41E1B843690C}" type="parTrans" cxnId="{CCF078C8-CD76-498E-B062-D547118448A2}">
      <dgm:prSet/>
      <dgm:spPr/>
      <dgm:t>
        <a:bodyPr/>
        <a:lstStyle/>
        <a:p>
          <a:endParaRPr lang="en-US"/>
        </a:p>
      </dgm:t>
    </dgm:pt>
    <dgm:pt modelId="{E0D71AB4-9777-4F1B-A976-FB940AFCB35F}" type="sibTrans" cxnId="{CCF078C8-CD76-498E-B062-D547118448A2}">
      <dgm:prSet/>
      <dgm:spPr/>
      <dgm:t>
        <a:bodyPr/>
        <a:lstStyle/>
        <a:p>
          <a:endParaRPr lang="en-US"/>
        </a:p>
      </dgm:t>
    </dgm:pt>
    <dgm:pt modelId="{15F8F242-ED2E-49C4-9EA5-92F118584A64}">
      <dgm:prSet phldrT="[Text]"/>
      <dgm:spPr/>
      <dgm:t>
        <a:bodyPr/>
        <a:lstStyle/>
        <a:p>
          <a:r>
            <a:rPr lang="en-US" dirty="0" smtClean="0"/>
            <a:t>Prepare storage</a:t>
          </a:r>
          <a:endParaRPr lang="en-US" dirty="0"/>
        </a:p>
      </dgm:t>
    </dgm:pt>
    <dgm:pt modelId="{B41840A6-9CCD-4104-9760-D1AE132B038D}" type="parTrans" cxnId="{AEF66006-8FD8-4AF0-9CF2-2D4C595677F5}">
      <dgm:prSet/>
      <dgm:spPr/>
      <dgm:t>
        <a:bodyPr/>
        <a:lstStyle/>
        <a:p>
          <a:endParaRPr lang="en-US"/>
        </a:p>
      </dgm:t>
    </dgm:pt>
    <dgm:pt modelId="{5701CAA6-80B7-4217-B919-19C51C1A6C43}" type="sibTrans" cxnId="{AEF66006-8FD8-4AF0-9CF2-2D4C595677F5}">
      <dgm:prSet/>
      <dgm:spPr/>
      <dgm:t>
        <a:bodyPr/>
        <a:lstStyle/>
        <a:p>
          <a:endParaRPr lang="en-US"/>
        </a:p>
      </dgm:t>
    </dgm:pt>
    <dgm:pt modelId="{EDD90830-2E45-4A99-8395-D5D37A5C1561}">
      <dgm:prSet phldrT="[Text]"/>
      <dgm:spPr/>
      <dgm:t>
        <a:bodyPr/>
        <a:lstStyle/>
        <a:p>
          <a:r>
            <a:rPr lang="en-US" dirty="0" smtClean="0"/>
            <a:t>Read body</a:t>
          </a:r>
          <a:endParaRPr lang="en-US" dirty="0"/>
        </a:p>
      </dgm:t>
    </dgm:pt>
    <dgm:pt modelId="{73E12062-29DB-42C9-A221-31F9A935A059}" type="parTrans" cxnId="{C9227D2F-D3A8-425B-964C-33E969AEDAF1}">
      <dgm:prSet/>
      <dgm:spPr/>
      <dgm:t>
        <a:bodyPr/>
        <a:lstStyle/>
        <a:p>
          <a:endParaRPr lang="en-US"/>
        </a:p>
      </dgm:t>
    </dgm:pt>
    <dgm:pt modelId="{CECAB667-FC9E-4A77-841A-E0D07693822D}" type="sibTrans" cxnId="{C9227D2F-D3A8-425B-964C-33E969AEDAF1}">
      <dgm:prSet/>
      <dgm:spPr/>
      <dgm:t>
        <a:bodyPr/>
        <a:lstStyle/>
        <a:p>
          <a:endParaRPr lang="en-US"/>
        </a:p>
      </dgm:t>
    </dgm:pt>
    <dgm:pt modelId="{E79DE4FC-C4AF-49A0-ACD0-4CE2C2E918C9}" type="pres">
      <dgm:prSet presAssocID="{74BC5296-5433-4EAF-8F0D-F30DA155D22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612D6F-6E83-4D67-8A8E-728BAE95EC79}" type="pres">
      <dgm:prSet presAssocID="{F1C9B51F-EEA6-43A0-BB44-6AEF9602C31B}" presName="dummy" presStyleCnt="0"/>
      <dgm:spPr/>
    </dgm:pt>
    <dgm:pt modelId="{16642B64-8346-42B3-AF83-87E4E557CB88}" type="pres">
      <dgm:prSet presAssocID="{F1C9B51F-EEA6-43A0-BB44-6AEF9602C31B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6D7C1-3ADB-4B56-99B8-C8B8D09A9E04}" type="pres">
      <dgm:prSet presAssocID="{5329A934-13A1-4EE6-8C20-843FAC8C509D}" presName="sibTrans" presStyleLbl="node1" presStyleIdx="0" presStyleCnt="5"/>
      <dgm:spPr/>
      <dgm:t>
        <a:bodyPr/>
        <a:lstStyle/>
        <a:p>
          <a:endParaRPr lang="en-US"/>
        </a:p>
      </dgm:t>
    </dgm:pt>
    <dgm:pt modelId="{E75FBBE3-4A54-4B2F-9A7B-E250BA98ED97}" type="pres">
      <dgm:prSet presAssocID="{9135B596-4133-4B9E-A1EF-81585E91F56D}" presName="dummy" presStyleCnt="0"/>
      <dgm:spPr/>
    </dgm:pt>
    <dgm:pt modelId="{43665984-990F-4ED7-B3F7-CFBCF0CE7222}" type="pres">
      <dgm:prSet presAssocID="{9135B596-4133-4B9E-A1EF-81585E91F56D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FA517-CD1B-4AFA-9FE9-2AA6B09C031C}" type="pres">
      <dgm:prSet presAssocID="{D31544B6-9F9C-4BD9-BF07-BD8AA83BF296}" presName="sibTrans" presStyleLbl="node1" presStyleIdx="1" presStyleCnt="5"/>
      <dgm:spPr/>
      <dgm:t>
        <a:bodyPr/>
        <a:lstStyle/>
        <a:p>
          <a:endParaRPr lang="en-US"/>
        </a:p>
      </dgm:t>
    </dgm:pt>
    <dgm:pt modelId="{BE5CC5FE-0BDD-429A-B779-DF8FD84AD40F}" type="pres">
      <dgm:prSet presAssocID="{0284EC1E-3E1E-4ECF-8642-F9D88295650C}" presName="dummy" presStyleCnt="0"/>
      <dgm:spPr/>
    </dgm:pt>
    <dgm:pt modelId="{960CFBAC-92CA-45F5-AB6F-7E732FC1FA38}" type="pres">
      <dgm:prSet presAssocID="{0284EC1E-3E1E-4ECF-8642-F9D88295650C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703D0E-EC61-40E2-8635-FF6406C72F50}" type="pres">
      <dgm:prSet presAssocID="{E0D71AB4-9777-4F1B-A976-FB940AFCB35F}" presName="sibTrans" presStyleLbl="node1" presStyleIdx="2" presStyleCnt="5"/>
      <dgm:spPr/>
      <dgm:t>
        <a:bodyPr/>
        <a:lstStyle/>
        <a:p>
          <a:endParaRPr lang="en-US"/>
        </a:p>
      </dgm:t>
    </dgm:pt>
    <dgm:pt modelId="{79EBB22C-CDC7-467D-BAC8-FAB3C988EF33}" type="pres">
      <dgm:prSet presAssocID="{15F8F242-ED2E-49C4-9EA5-92F118584A64}" presName="dummy" presStyleCnt="0"/>
      <dgm:spPr/>
    </dgm:pt>
    <dgm:pt modelId="{E6B2D1F4-CE17-4C61-B516-768FA1F23A5C}" type="pres">
      <dgm:prSet presAssocID="{15F8F242-ED2E-49C4-9EA5-92F118584A64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40BED1-03DB-4A51-AD3E-2A004DCA838D}" type="pres">
      <dgm:prSet presAssocID="{5701CAA6-80B7-4217-B919-19C51C1A6C43}" presName="sibTrans" presStyleLbl="node1" presStyleIdx="3" presStyleCnt="5"/>
      <dgm:spPr/>
      <dgm:t>
        <a:bodyPr/>
        <a:lstStyle/>
        <a:p>
          <a:endParaRPr lang="en-US"/>
        </a:p>
      </dgm:t>
    </dgm:pt>
    <dgm:pt modelId="{B1C07589-8DB8-4CB7-B4AF-FBDD53AF5DFF}" type="pres">
      <dgm:prSet presAssocID="{EDD90830-2E45-4A99-8395-D5D37A5C1561}" presName="dummy" presStyleCnt="0"/>
      <dgm:spPr/>
    </dgm:pt>
    <dgm:pt modelId="{D85E06D7-6ACD-40B0-9D57-BAACC8313BCF}" type="pres">
      <dgm:prSet presAssocID="{EDD90830-2E45-4A99-8395-D5D37A5C1561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BAE568-3A25-43AE-84F3-763B274BBAC8}" type="pres">
      <dgm:prSet presAssocID="{CECAB667-FC9E-4A77-841A-E0D07693822D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C9227D2F-D3A8-425B-964C-33E969AEDAF1}" srcId="{74BC5296-5433-4EAF-8F0D-F30DA155D225}" destId="{EDD90830-2E45-4A99-8395-D5D37A5C1561}" srcOrd="4" destOrd="0" parTransId="{73E12062-29DB-42C9-A221-31F9A935A059}" sibTransId="{CECAB667-FC9E-4A77-841A-E0D07693822D}"/>
    <dgm:cxn modelId="{5C8A548C-728A-41C8-8E08-E20FB793704A}" type="presOf" srcId="{5701CAA6-80B7-4217-B919-19C51C1A6C43}" destId="{3F40BED1-03DB-4A51-AD3E-2A004DCA838D}" srcOrd="0" destOrd="0" presId="urn:microsoft.com/office/officeart/2005/8/layout/cycle1"/>
    <dgm:cxn modelId="{AEF66006-8FD8-4AF0-9CF2-2D4C595677F5}" srcId="{74BC5296-5433-4EAF-8F0D-F30DA155D225}" destId="{15F8F242-ED2E-49C4-9EA5-92F118584A64}" srcOrd="3" destOrd="0" parTransId="{B41840A6-9CCD-4104-9760-D1AE132B038D}" sibTransId="{5701CAA6-80B7-4217-B919-19C51C1A6C43}"/>
    <dgm:cxn modelId="{54439017-CBAD-43FA-9104-5D3D80D28977}" type="presOf" srcId="{F1C9B51F-EEA6-43A0-BB44-6AEF9602C31B}" destId="{16642B64-8346-42B3-AF83-87E4E557CB88}" srcOrd="0" destOrd="0" presId="urn:microsoft.com/office/officeart/2005/8/layout/cycle1"/>
    <dgm:cxn modelId="{CCF078C8-CD76-498E-B062-D547118448A2}" srcId="{74BC5296-5433-4EAF-8F0D-F30DA155D225}" destId="{0284EC1E-3E1E-4ECF-8642-F9D88295650C}" srcOrd="2" destOrd="0" parTransId="{21147D13-27EA-47F6-B4CE-41E1B843690C}" sibTransId="{E0D71AB4-9777-4F1B-A976-FB940AFCB35F}"/>
    <dgm:cxn modelId="{FCE533BE-A85D-4C66-B42A-DE6159729C7B}" type="presOf" srcId="{74BC5296-5433-4EAF-8F0D-F30DA155D225}" destId="{E79DE4FC-C4AF-49A0-ACD0-4CE2C2E918C9}" srcOrd="0" destOrd="0" presId="urn:microsoft.com/office/officeart/2005/8/layout/cycle1"/>
    <dgm:cxn modelId="{F67D5E00-786D-4A44-80A3-0851D9536541}" srcId="{74BC5296-5433-4EAF-8F0D-F30DA155D225}" destId="{9135B596-4133-4B9E-A1EF-81585E91F56D}" srcOrd="1" destOrd="0" parTransId="{FCA487A1-CA6A-4B26-AA9E-42715EFDBB77}" sibTransId="{D31544B6-9F9C-4BD9-BF07-BD8AA83BF296}"/>
    <dgm:cxn modelId="{E493D0FE-5BF3-4E27-BA17-AE9C1AE7FE22}" type="presOf" srcId="{CECAB667-FC9E-4A77-841A-E0D07693822D}" destId="{B8BAE568-3A25-43AE-84F3-763B274BBAC8}" srcOrd="0" destOrd="0" presId="urn:microsoft.com/office/officeart/2005/8/layout/cycle1"/>
    <dgm:cxn modelId="{FBB347A8-DBE5-4F95-98B8-4D9A25D98404}" srcId="{74BC5296-5433-4EAF-8F0D-F30DA155D225}" destId="{F1C9B51F-EEA6-43A0-BB44-6AEF9602C31B}" srcOrd="0" destOrd="0" parTransId="{37ADFE0B-2976-4761-A508-A396ED69DAEB}" sibTransId="{5329A934-13A1-4EE6-8C20-843FAC8C509D}"/>
    <dgm:cxn modelId="{CAE18B49-7AE3-48D1-A6E3-CAF61572B5DD}" type="presOf" srcId="{15F8F242-ED2E-49C4-9EA5-92F118584A64}" destId="{E6B2D1F4-CE17-4C61-B516-768FA1F23A5C}" srcOrd="0" destOrd="0" presId="urn:microsoft.com/office/officeart/2005/8/layout/cycle1"/>
    <dgm:cxn modelId="{60FEA89D-9EA1-414F-B5AF-EDDF60555779}" type="presOf" srcId="{E0D71AB4-9777-4F1B-A976-FB940AFCB35F}" destId="{75703D0E-EC61-40E2-8635-FF6406C72F50}" srcOrd="0" destOrd="0" presId="urn:microsoft.com/office/officeart/2005/8/layout/cycle1"/>
    <dgm:cxn modelId="{FF8AE3F8-A0B5-49DC-9E15-BF7E0562BA9A}" type="presOf" srcId="{EDD90830-2E45-4A99-8395-D5D37A5C1561}" destId="{D85E06D7-6ACD-40B0-9D57-BAACC8313BCF}" srcOrd="0" destOrd="0" presId="urn:microsoft.com/office/officeart/2005/8/layout/cycle1"/>
    <dgm:cxn modelId="{0CA45F5A-BA1E-4137-A60B-F8C4D932463E}" type="presOf" srcId="{9135B596-4133-4B9E-A1EF-81585E91F56D}" destId="{43665984-990F-4ED7-B3F7-CFBCF0CE7222}" srcOrd="0" destOrd="0" presId="urn:microsoft.com/office/officeart/2005/8/layout/cycle1"/>
    <dgm:cxn modelId="{3300BFE0-87A9-4DE3-8255-A2261A0A2F4A}" type="presOf" srcId="{D31544B6-9F9C-4BD9-BF07-BD8AA83BF296}" destId="{CEDFA517-CD1B-4AFA-9FE9-2AA6B09C031C}" srcOrd="0" destOrd="0" presId="urn:microsoft.com/office/officeart/2005/8/layout/cycle1"/>
    <dgm:cxn modelId="{FB2C89A5-470F-4D4A-BA28-7C117871E88B}" type="presOf" srcId="{5329A934-13A1-4EE6-8C20-843FAC8C509D}" destId="{9856D7C1-3ADB-4B56-99B8-C8B8D09A9E04}" srcOrd="0" destOrd="0" presId="urn:microsoft.com/office/officeart/2005/8/layout/cycle1"/>
    <dgm:cxn modelId="{DD73275A-A8CB-4D8F-9E50-5F9058ECDFA6}" type="presOf" srcId="{0284EC1E-3E1E-4ECF-8642-F9D88295650C}" destId="{960CFBAC-92CA-45F5-AB6F-7E732FC1FA38}" srcOrd="0" destOrd="0" presId="urn:microsoft.com/office/officeart/2005/8/layout/cycle1"/>
    <dgm:cxn modelId="{8AF811ED-3578-4E67-AE4E-DFFB1F33963A}" type="presParOf" srcId="{E79DE4FC-C4AF-49A0-ACD0-4CE2C2E918C9}" destId="{9A612D6F-6E83-4D67-8A8E-728BAE95EC79}" srcOrd="0" destOrd="0" presId="urn:microsoft.com/office/officeart/2005/8/layout/cycle1"/>
    <dgm:cxn modelId="{74894424-19AB-459E-B2C7-A5D6547D8F90}" type="presParOf" srcId="{E79DE4FC-C4AF-49A0-ACD0-4CE2C2E918C9}" destId="{16642B64-8346-42B3-AF83-87E4E557CB88}" srcOrd="1" destOrd="0" presId="urn:microsoft.com/office/officeart/2005/8/layout/cycle1"/>
    <dgm:cxn modelId="{D6AB1592-5EAE-4D72-9875-F8F2B71B2222}" type="presParOf" srcId="{E79DE4FC-C4AF-49A0-ACD0-4CE2C2E918C9}" destId="{9856D7C1-3ADB-4B56-99B8-C8B8D09A9E04}" srcOrd="2" destOrd="0" presId="urn:microsoft.com/office/officeart/2005/8/layout/cycle1"/>
    <dgm:cxn modelId="{D63F033A-7A2B-4BA2-9EBB-6B1508795889}" type="presParOf" srcId="{E79DE4FC-C4AF-49A0-ACD0-4CE2C2E918C9}" destId="{E75FBBE3-4A54-4B2F-9A7B-E250BA98ED97}" srcOrd="3" destOrd="0" presId="urn:microsoft.com/office/officeart/2005/8/layout/cycle1"/>
    <dgm:cxn modelId="{7A6A1F5A-664D-43A1-B64F-1438064031E2}" type="presParOf" srcId="{E79DE4FC-C4AF-49A0-ACD0-4CE2C2E918C9}" destId="{43665984-990F-4ED7-B3F7-CFBCF0CE7222}" srcOrd="4" destOrd="0" presId="urn:microsoft.com/office/officeart/2005/8/layout/cycle1"/>
    <dgm:cxn modelId="{D06E08F7-8C98-4E17-97D3-061E3A5E4AE6}" type="presParOf" srcId="{E79DE4FC-C4AF-49A0-ACD0-4CE2C2E918C9}" destId="{CEDFA517-CD1B-4AFA-9FE9-2AA6B09C031C}" srcOrd="5" destOrd="0" presId="urn:microsoft.com/office/officeart/2005/8/layout/cycle1"/>
    <dgm:cxn modelId="{094E2F79-7BFC-4B5D-A6DE-046EE5A7AC1E}" type="presParOf" srcId="{E79DE4FC-C4AF-49A0-ACD0-4CE2C2E918C9}" destId="{BE5CC5FE-0BDD-429A-B779-DF8FD84AD40F}" srcOrd="6" destOrd="0" presId="urn:microsoft.com/office/officeart/2005/8/layout/cycle1"/>
    <dgm:cxn modelId="{D45D0C8A-7E3D-4E59-B848-4BFB492FE8E0}" type="presParOf" srcId="{E79DE4FC-C4AF-49A0-ACD0-4CE2C2E918C9}" destId="{960CFBAC-92CA-45F5-AB6F-7E732FC1FA38}" srcOrd="7" destOrd="0" presId="urn:microsoft.com/office/officeart/2005/8/layout/cycle1"/>
    <dgm:cxn modelId="{7DF4AD5B-7BA0-45F5-B86A-785515498842}" type="presParOf" srcId="{E79DE4FC-C4AF-49A0-ACD0-4CE2C2E918C9}" destId="{75703D0E-EC61-40E2-8635-FF6406C72F50}" srcOrd="8" destOrd="0" presId="urn:microsoft.com/office/officeart/2005/8/layout/cycle1"/>
    <dgm:cxn modelId="{4BC53316-DC8B-42F9-AF59-53ACCBB68E09}" type="presParOf" srcId="{E79DE4FC-C4AF-49A0-ACD0-4CE2C2E918C9}" destId="{79EBB22C-CDC7-467D-BAC8-FAB3C988EF33}" srcOrd="9" destOrd="0" presId="urn:microsoft.com/office/officeart/2005/8/layout/cycle1"/>
    <dgm:cxn modelId="{5C6A650A-3440-4965-BE25-B126A80CF2D6}" type="presParOf" srcId="{E79DE4FC-C4AF-49A0-ACD0-4CE2C2E918C9}" destId="{E6B2D1F4-CE17-4C61-B516-768FA1F23A5C}" srcOrd="10" destOrd="0" presId="urn:microsoft.com/office/officeart/2005/8/layout/cycle1"/>
    <dgm:cxn modelId="{50996DC5-790C-4439-B44F-F235870C42BE}" type="presParOf" srcId="{E79DE4FC-C4AF-49A0-ACD0-4CE2C2E918C9}" destId="{3F40BED1-03DB-4A51-AD3E-2A004DCA838D}" srcOrd="11" destOrd="0" presId="urn:microsoft.com/office/officeart/2005/8/layout/cycle1"/>
    <dgm:cxn modelId="{8A54DBA5-0FC9-4025-A188-90B7403335EF}" type="presParOf" srcId="{E79DE4FC-C4AF-49A0-ACD0-4CE2C2E918C9}" destId="{B1C07589-8DB8-4CB7-B4AF-FBDD53AF5DFF}" srcOrd="12" destOrd="0" presId="urn:microsoft.com/office/officeart/2005/8/layout/cycle1"/>
    <dgm:cxn modelId="{5C8D103D-8768-40E1-82D6-A1C243DE9D9D}" type="presParOf" srcId="{E79DE4FC-C4AF-49A0-ACD0-4CE2C2E918C9}" destId="{D85E06D7-6ACD-40B0-9D57-BAACC8313BCF}" srcOrd="13" destOrd="0" presId="urn:microsoft.com/office/officeart/2005/8/layout/cycle1"/>
    <dgm:cxn modelId="{21126567-5257-4A52-A2AC-120B3147B557}" type="presParOf" srcId="{E79DE4FC-C4AF-49A0-ACD0-4CE2C2E918C9}" destId="{B8BAE568-3A25-43AE-84F3-763B274BBAC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2450E5-6084-41A5-9D02-5EFC77765C2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A2BF081-B472-4E6D-A4C0-8F8CADE642D6}">
      <dgm:prSet phldrT="[Text]"/>
      <dgm:spPr/>
      <dgm:t>
        <a:bodyPr/>
        <a:lstStyle/>
        <a:p>
          <a:r>
            <a:rPr lang="en-US" dirty="0" smtClean="0"/>
            <a:t>Buffer</a:t>
          </a:r>
          <a:endParaRPr lang="en-US" dirty="0"/>
        </a:p>
      </dgm:t>
    </dgm:pt>
    <dgm:pt modelId="{F425CEDF-0DCB-4D45-AD22-81567F86EA86}" type="parTrans" cxnId="{2079CDFD-23E2-409B-9858-54058079E6AA}">
      <dgm:prSet/>
      <dgm:spPr/>
      <dgm:t>
        <a:bodyPr/>
        <a:lstStyle/>
        <a:p>
          <a:endParaRPr lang="en-US"/>
        </a:p>
      </dgm:t>
    </dgm:pt>
    <dgm:pt modelId="{702AFE39-8D71-4CD5-AD61-38439C4C7C68}" type="sibTrans" cxnId="{2079CDFD-23E2-409B-9858-54058079E6AA}">
      <dgm:prSet/>
      <dgm:spPr/>
      <dgm:t>
        <a:bodyPr/>
        <a:lstStyle/>
        <a:p>
          <a:endParaRPr lang="en-US"/>
        </a:p>
      </dgm:t>
    </dgm:pt>
    <dgm:pt modelId="{AB809C65-728C-4E7F-9904-E0BAA46A7CD3}">
      <dgm:prSet phldrT="[Text]"/>
      <dgm:spPr/>
      <dgm:t>
        <a:bodyPr/>
        <a:lstStyle/>
        <a:p>
          <a:r>
            <a:rPr lang="en-US" dirty="0" smtClean="0"/>
            <a:t>Pipe</a:t>
          </a:r>
          <a:endParaRPr lang="en-US" dirty="0"/>
        </a:p>
      </dgm:t>
    </dgm:pt>
    <dgm:pt modelId="{44106C95-3F90-423E-8BE0-8063D52BF7DD}" type="parTrans" cxnId="{5B084482-9208-4A38-AFDF-73DFFEE4364D}">
      <dgm:prSet/>
      <dgm:spPr/>
      <dgm:t>
        <a:bodyPr/>
        <a:lstStyle/>
        <a:p>
          <a:endParaRPr lang="en-US"/>
        </a:p>
      </dgm:t>
    </dgm:pt>
    <dgm:pt modelId="{F76D658F-ADA4-43B5-93E1-2A6B0DBEA342}" type="sibTrans" cxnId="{5B084482-9208-4A38-AFDF-73DFFEE4364D}">
      <dgm:prSet/>
      <dgm:spPr/>
      <dgm:t>
        <a:bodyPr/>
        <a:lstStyle/>
        <a:p>
          <a:endParaRPr lang="en-US"/>
        </a:p>
      </dgm:t>
    </dgm:pt>
    <dgm:pt modelId="{5C1C07E7-14AA-47D0-A00C-B9F862B6380A}" type="pres">
      <dgm:prSet presAssocID="{682450E5-6084-41A5-9D02-5EFC77765C24}" presName="Name0" presStyleCnt="0">
        <dgm:presLayoutVars>
          <dgm:dir/>
          <dgm:resizeHandles val="exact"/>
        </dgm:presLayoutVars>
      </dgm:prSet>
      <dgm:spPr/>
    </dgm:pt>
    <dgm:pt modelId="{58870A10-0ED6-448D-91A8-8C227EC66A72}" type="pres">
      <dgm:prSet presAssocID="{FA2BF081-B472-4E6D-A4C0-8F8CADE642D6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4E49D1-13F9-4FB2-B412-444E75B30F24}" type="pres">
      <dgm:prSet presAssocID="{702AFE39-8D71-4CD5-AD61-38439C4C7C68}" presName="sibTrans" presStyleLbl="sibTrans2D1" presStyleIdx="0" presStyleCnt="1" custAng="10800000"/>
      <dgm:spPr/>
      <dgm:t>
        <a:bodyPr/>
        <a:lstStyle/>
        <a:p>
          <a:endParaRPr lang="en-US"/>
        </a:p>
      </dgm:t>
    </dgm:pt>
    <dgm:pt modelId="{FC9CE822-CAED-408A-873B-801052401F4E}" type="pres">
      <dgm:prSet presAssocID="{702AFE39-8D71-4CD5-AD61-38439C4C7C68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C84DE0D7-504B-48DB-B6DC-D0B603478069}" type="pres">
      <dgm:prSet presAssocID="{AB809C65-728C-4E7F-9904-E0BAA46A7CD3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F54C06-C291-4A35-A2BD-9E3B343D9512}" type="presOf" srcId="{702AFE39-8D71-4CD5-AD61-38439C4C7C68}" destId="{614E49D1-13F9-4FB2-B412-444E75B30F24}" srcOrd="0" destOrd="0" presId="urn:microsoft.com/office/officeart/2005/8/layout/process1"/>
    <dgm:cxn modelId="{5B084482-9208-4A38-AFDF-73DFFEE4364D}" srcId="{682450E5-6084-41A5-9D02-5EFC77765C24}" destId="{AB809C65-728C-4E7F-9904-E0BAA46A7CD3}" srcOrd="1" destOrd="0" parTransId="{44106C95-3F90-423E-8BE0-8063D52BF7DD}" sibTransId="{F76D658F-ADA4-43B5-93E1-2A6B0DBEA342}"/>
    <dgm:cxn modelId="{39D800C9-429E-41B5-9E4A-98B6A6876C07}" type="presOf" srcId="{AB809C65-728C-4E7F-9904-E0BAA46A7CD3}" destId="{C84DE0D7-504B-48DB-B6DC-D0B603478069}" srcOrd="0" destOrd="0" presId="urn:microsoft.com/office/officeart/2005/8/layout/process1"/>
    <dgm:cxn modelId="{5F4D143C-83BA-409C-9DC9-ACB843911BF8}" type="presOf" srcId="{702AFE39-8D71-4CD5-AD61-38439C4C7C68}" destId="{FC9CE822-CAED-408A-873B-801052401F4E}" srcOrd="1" destOrd="0" presId="urn:microsoft.com/office/officeart/2005/8/layout/process1"/>
    <dgm:cxn modelId="{26CD2C0A-C43E-4631-9E04-969106E05E99}" type="presOf" srcId="{682450E5-6084-41A5-9D02-5EFC77765C24}" destId="{5C1C07E7-14AA-47D0-A00C-B9F862B6380A}" srcOrd="0" destOrd="0" presId="urn:microsoft.com/office/officeart/2005/8/layout/process1"/>
    <dgm:cxn modelId="{2079CDFD-23E2-409B-9858-54058079E6AA}" srcId="{682450E5-6084-41A5-9D02-5EFC77765C24}" destId="{FA2BF081-B472-4E6D-A4C0-8F8CADE642D6}" srcOrd="0" destOrd="0" parTransId="{F425CEDF-0DCB-4D45-AD22-81567F86EA86}" sibTransId="{702AFE39-8D71-4CD5-AD61-38439C4C7C68}"/>
    <dgm:cxn modelId="{6950AB76-D9BC-432B-9EB6-036A598E156B}" type="presOf" srcId="{FA2BF081-B472-4E6D-A4C0-8F8CADE642D6}" destId="{58870A10-0ED6-448D-91A8-8C227EC66A72}" srcOrd="0" destOrd="0" presId="urn:microsoft.com/office/officeart/2005/8/layout/process1"/>
    <dgm:cxn modelId="{DFB385C0-508A-4D00-A43B-828EE4730839}" type="presParOf" srcId="{5C1C07E7-14AA-47D0-A00C-B9F862B6380A}" destId="{58870A10-0ED6-448D-91A8-8C227EC66A72}" srcOrd="0" destOrd="0" presId="urn:microsoft.com/office/officeart/2005/8/layout/process1"/>
    <dgm:cxn modelId="{A15E2561-18FC-4638-A6E4-25E7FFFEBD34}" type="presParOf" srcId="{5C1C07E7-14AA-47D0-A00C-B9F862B6380A}" destId="{614E49D1-13F9-4FB2-B412-444E75B30F24}" srcOrd="1" destOrd="0" presId="urn:microsoft.com/office/officeart/2005/8/layout/process1"/>
    <dgm:cxn modelId="{E0E774F0-C1E1-42EE-A483-2A8F3B9A66E9}" type="presParOf" srcId="{614E49D1-13F9-4FB2-B412-444E75B30F24}" destId="{FC9CE822-CAED-408A-873B-801052401F4E}" srcOrd="0" destOrd="0" presId="urn:microsoft.com/office/officeart/2005/8/layout/process1"/>
    <dgm:cxn modelId="{9273ABC5-048A-40FE-89CC-7F5B8A538A7D}" type="presParOf" srcId="{5C1C07E7-14AA-47D0-A00C-B9F862B6380A}" destId="{C84DE0D7-504B-48DB-B6DC-D0B60347806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60F35-37A4-47BB-98BD-2DA9A0EEAF61}">
      <dsp:nvSpPr>
        <dsp:cNvPr id="0" name=""/>
        <dsp:cNvSpPr/>
      </dsp:nvSpPr>
      <dsp:spPr>
        <a:xfrm>
          <a:off x="4439850" y="3077654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System </a:t>
          </a:r>
          <a:r>
            <a:rPr lang="en-US" sz="1500" kern="1200" dirty="0" smtClean="0"/>
            <a:t>downloads content</a:t>
          </a:r>
          <a:endParaRPr lang="en-US" sz="1500" kern="1200" dirty="0"/>
        </a:p>
      </dsp:txBody>
      <dsp:txXfrm>
        <a:off x="5142412" y="3471546"/>
        <a:ext cx="1501448" cy="1022601"/>
      </dsp:txXfrm>
    </dsp:sp>
    <dsp:sp modelId="{318BE01B-E6BF-4E9D-9B87-47203D85F550}">
      <dsp:nvSpPr>
        <dsp:cNvPr id="0" name=""/>
        <dsp:cNvSpPr/>
      </dsp:nvSpPr>
      <dsp:spPr>
        <a:xfrm>
          <a:off x="791924" y="3077654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System generates archive</a:t>
          </a:r>
          <a:endParaRPr lang="en-US" sz="1500" kern="1200" dirty="0"/>
        </a:p>
      </dsp:txBody>
      <dsp:txXfrm>
        <a:off x="823739" y="3471546"/>
        <a:ext cx="1501448" cy="1022601"/>
      </dsp:txXfrm>
    </dsp:sp>
    <dsp:sp modelId="{D72D9EA8-EEA7-4716-B992-59623B6F9543}">
      <dsp:nvSpPr>
        <dsp:cNvPr id="0" name=""/>
        <dsp:cNvSpPr/>
      </dsp:nvSpPr>
      <dsp:spPr>
        <a:xfrm>
          <a:off x="4439850" y="0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Download request sent to system</a:t>
          </a:r>
          <a:endParaRPr lang="en-US" sz="1500" kern="1200" dirty="0"/>
        </a:p>
      </dsp:txBody>
      <dsp:txXfrm>
        <a:off x="5142412" y="31815"/>
        <a:ext cx="1501448" cy="1022601"/>
      </dsp:txXfrm>
    </dsp:sp>
    <dsp:sp modelId="{1BFFA945-91C3-4664-B4BB-6AE8C200890A}">
      <dsp:nvSpPr>
        <dsp:cNvPr id="0" name=""/>
        <dsp:cNvSpPr/>
      </dsp:nvSpPr>
      <dsp:spPr>
        <a:xfrm>
          <a:off x="791924" y="0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Content within archive may be viewed offline</a:t>
          </a:r>
          <a:endParaRPr lang="en-US" sz="1500" kern="1200" dirty="0"/>
        </a:p>
      </dsp:txBody>
      <dsp:txXfrm>
        <a:off x="823739" y="31815"/>
        <a:ext cx="1501448" cy="1022601"/>
      </dsp:txXfrm>
    </dsp:sp>
    <dsp:sp modelId="{BE8DA0A9-4E9F-41EE-BD55-0482A8CFF157}">
      <dsp:nvSpPr>
        <dsp:cNvPr id="0" name=""/>
        <dsp:cNvSpPr/>
      </dsp:nvSpPr>
      <dsp:spPr>
        <a:xfrm>
          <a:off x="1728798" y="257979"/>
          <a:ext cx="1959741" cy="195974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User downloads archive to local machine</a:t>
          </a:r>
          <a:endParaRPr lang="en-US" sz="1700" kern="1200" dirty="0"/>
        </a:p>
      </dsp:txBody>
      <dsp:txXfrm>
        <a:off x="2302793" y="831974"/>
        <a:ext cx="1385746" cy="1385746"/>
      </dsp:txXfrm>
    </dsp:sp>
    <dsp:sp modelId="{A2FAAE8C-7857-4FF7-9B11-2F502CCC58B3}">
      <dsp:nvSpPr>
        <dsp:cNvPr id="0" name=""/>
        <dsp:cNvSpPr/>
      </dsp:nvSpPr>
      <dsp:spPr>
        <a:xfrm rot="5400000">
          <a:off x="3779059" y="257979"/>
          <a:ext cx="1959741" cy="195974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User requests content</a:t>
          </a:r>
          <a:endParaRPr lang="en-US" sz="1700" kern="1200" dirty="0"/>
        </a:p>
      </dsp:txBody>
      <dsp:txXfrm rot="-5400000">
        <a:off x="3779059" y="831974"/>
        <a:ext cx="1385746" cy="1385746"/>
      </dsp:txXfrm>
    </dsp:sp>
    <dsp:sp modelId="{47BCC04F-FDA6-4BE9-9647-56BFCFBA3202}">
      <dsp:nvSpPr>
        <dsp:cNvPr id="0" name=""/>
        <dsp:cNvSpPr/>
      </dsp:nvSpPr>
      <dsp:spPr>
        <a:xfrm rot="10800000">
          <a:off x="3779059" y="2308241"/>
          <a:ext cx="1959741" cy="195974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System receives request</a:t>
          </a:r>
          <a:endParaRPr lang="en-US" sz="1700" kern="1200" dirty="0"/>
        </a:p>
      </dsp:txBody>
      <dsp:txXfrm rot="10800000">
        <a:off x="3779059" y="2308241"/>
        <a:ext cx="1385746" cy="1385746"/>
      </dsp:txXfrm>
    </dsp:sp>
    <dsp:sp modelId="{038B1E81-CFF6-48DB-B7FF-E19DC3A57A7C}">
      <dsp:nvSpPr>
        <dsp:cNvPr id="0" name=""/>
        <dsp:cNvSpPr/>
      </dsp:nvSpPr>
      <dsp:spPr>
        <a:xfrm rot="16200000">
          <a:off x="1728798" y="2308241"/>
          <a:ext cx="1959741" cy="195974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User combines content into archive</a:t>
          </a:r>
          <a:endParaRPr lang="en-US" sz="1700" kern="1200" dirty="0"/>
        </a:p>
      </dsp:txBody>
      <dsp:txXfrm rot="5400000">
        <a:off x="2302793" y="2308241"/>
        <a:ext cx="1385746" cy="1385746"/>
      </dsp:txXfrm>
    </dsp:sp>
    <dsp:sp modelId="{C0D28794-094F-4516-837E-F9A0595FA4FF}">
      <dsp:nvSpPr>
        <dsp:cNvPr id="0" name=""/>
        <dsp:cNvSpPr/>
      </dsp:nvSpPr>
      <dsp:spPr>
        <a:xfrm>
          <a:off x="3395484" y="1855644"/>
          <a:ext cx="676631" cy="5883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5BA63A-7004-4960-9B14-7600B6B8916F}">
      <dsp:nvSpPr>
        <dsp:cNvPr id="0" name=""/>
        <dsp:cNvSpPr/>
      </dsp:nvSpPr>
      <dsp:spPr>
        <a:xfrm rot="10800000">
          <a:off x="3395484" y="2081942"/>
          <a:ext cx="676631" cy="5883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42B64-8346-42B3-AF83-87E4E557CB88}">
      <dsp:nvSpPr>
        <dsp:cNvPr id="0" name=""/>
        <dsp:cNvSpPr/>
      </dsp:nvSpPr>
      <dsp:spPr>
        <a:xfrm>
          <a:off x="2483136" y="40888"/>
          <a:ext cx="969605" cy="969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Read Message</a:t>
          </a:r>
          <a:endParaRPr lang="en-US" sz="1700" kern="1200" dirty="0"/>
        </a:p>
      </dsp:txBody>
      <dsp:txXfrm>
        <a:off x="2483136" y="40888"/>
        <a:ext cx="969605" cy="969605"/>
      </dsp:txXfrm>
    </dsp:sp>
    <dsp:sp modelId="{9856D7C1-3ADB-4B56-99B8-C8B8D09A9E04}">
      <dsp:nvSpPr>
        <dsp:cNvPr id="0" name=""/>
        <dsp:cNvSpPr/>
      </dsp:nvSpPr>
      <dsp:spPr>
        <a:xfrm>
          <a:off x="202693" y="12888"/>
          <a:ext cx="3634801" cy="3634801"/>
        </a:xfrm>
        <a:prstGeom prst="circularArrow">
          <a:avLst>
            <a:gd name="adj1" fmla="val 5202"/>
            <a:gd name="adj2" fmla="val 336029"/>
            <a:gd name="adj3" fmla="val 21292771"/>
            <a:gd name="adj4" fmla="val 19766651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65984-990F-4ED7-B3F7-CFBCF0CE7222}">
      <dsp:nvSpPr>
        <dsp:cNvPr id="0" name=""/>
        <dsp:cNvSpPr/>
      </dsp:nvSpPr>
      <dsp:spPr>
        <a:xfrm>
          <a:off x="3068937" y="1843797"/>
          <a:ext cx="969605" cy="969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Read message type</a:t>
          </a:r>
          <a:endParaRPr lang="en-US" sz="1700" kern="1200" dirty="0"/>
        </a:p>
      </dsp:txBody>
      <dsp:txXfrm>
        <a:off x="3068937" y="1843797"/>
        <a:ext cx="969605" cy="969605"/>
      </dsp:txXfrm>
    </dsp:sp>
    <dsp:sp modelId="{CEDFA517-CD1B-4AFA-9FE9-2AA6B09C031C}">
      <dsp:nvSpPr>
        <dsp:cNvPr id="0" name=""/>
        <dsp:cNvSpPr/>
      </dsp:nvSpPr>
      <dsp:spPr>
        <a:xfrm>
          <a:off x="202693" y="12888"/>
          <a:ext cx="3634801" cy="3634801"/>
        </a:xfrm>
        <a:prstGeom prst="circularArrow">
          <a:avLst>
            <a:gd name="adj1" fmla="val 5202"/>
            <a:gd name="adj2" fmla="val 336029"/>
            <a:gd name="adj3" fmla="val 4014210"/>
            <a:gd name="adj4" fmla="val 2253881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0CFBAC-92CA-45F5-AB6F-7E732FC1FA38}">
      <dsp:nvSpPr>
        <dsp:cNvPr id="0" name=""/>
        <dsp:cNvSpPr/>
      </dsp:nvSpPr>
      <dsp:spPr>
        <a:xfrm>
          <a:off x="1535291" y="2958057"/>
          <a:ext cx="969605" cy="969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Read message length</a:t>
          </a:r>
          <a:endParaRPr lang="en-US" sz="1700" kern="1200" dirty="0"/>
        </a:p>
      </dsp:txBody>
      <dsp:txXfrm>
        <a:off x="1535291" y="2958057"/>
        <a:ext cx="969605" cy="969605"/>
      </dsp:txXfrm>
    </dsp:sp>
    <dsp:sp modelId="{75703D0E-EC61-40E2-8635-FF6406C72F50}">
      <dsp:nvSpPr>
        <dsp:cNvPr id="0" name=""/>
        <dsp:cNvSpPr/>
      </dsp:nvSpPr>
      <dsp:spPr>
        <a:xfrm>
          <a:off x="202693" y="12888"/>
          <a:ext cx="3634801" cy="3634801"/>
        </a:xfrm>
        <a:prstGeom prst="circularArrow">
          <a:avLst>
            <a:gd name="adj1" fmla="val 5202"/>
            <a:gd name="adj2" fmla="val 336029"/>
            <a:gd name="adj3" fmla="val 8210091"/>
            <a:gd name="adj4" fmla="val 6449761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2D1F4-CE17-4C61-B516-768FA1F23A5C}">
      <dsp:nvSpPr>
        <dsp:cNvPr id="0" name=""/>
        <dsp:cNvSpPr/>
      </dsp:nvSpPr>
      <dsp:spPr>
        <a:xfrm>
          <a:off x="1644" y="1843797"/>
          <a:ext cx="969605" cy="969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Prepare storage</a:t>
          </a:r>
          <a:endParaRPr lang="en-US" sz="1700" kern="1200" dirty="0"/>
        </a:p>
      </dsp:txBody>
      <dsp:txXfrm>
        <a:off x="1644" y="1843797"/>
        <a:ext cx="969605" cy="969605"/>
      </dsp:txXfrm>
    </dsp:sp>
    <dsp:sp modelId="{3F40BED1-03DB-4A51-AD3E-2A004DCA838D}">
      <dsp:nvSpPr>
        <dsp:cNvPr id="0" name=""/>
        <dsp:cNvSpPr/>
      </dsp:nvSpPr>
      <dsp:spPr>
        <a:xfrm>
          <a:off x="202693" y="12888"/>
          <a:ext cx="3634801" cy="3634801"/>
        </a:xfrm>
        <a:prstGeom prst="circularArrow">
          <a:avLst>
            <a:gd name="adj1" fmla="val 5202"/>
            <a:gd name="adj2" fmla="val 336029"/>
            <a:gd name="adj3" fmla="val 12297320"/>
            <a:gd name="adj4" fmla="val 10771200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E06D7-6ACD-40B0-9D57-BAACC8313BCF}">
      <dsp:nvSpPr>
        <dsp:cNvPr id="0" name=""/>
        <dsp:cNvSpPr/>
      </dsp:nvSpPr>
      <dsp:spPr>
        <a:xfrm>
          <a:off x="587445" y="40888"/>
          <a:ext cx="969605" cy="969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Read body</a:t>
          </a:r>
          <a:endParaRPr lang="en-US" sz="1700" kern="1200" dirty="0"/>
        </a:p>
      </dsp:txBody>
      <dsp:txXfrm>
        <a:off x="587445" y="40888"/>
        <a:ext cx="969605" cy="969605"/>
      </dsp:txXfrm>
    </dsp:sp>
    <dsp:sp modelId="{B8BAE568-3A25-43AE-84F3-763B274BBAC8}">
      <dsp:nvSpPr>
        <dsp:cNvPr id="0" name=""/>
        <dsp:cNvSpPr/>
      </dsp:nvSpPr>
      <dsp:spPr>
        <a:xfrm>
          <a:off x="202693" y="12888"/>
          <a:ext cx="3634801" cy="3634801"/>
        </a:xfrm>
        <a:prstGeom prst="circularArrow">
          <a:avLst>
            <a:gd name="adj1" fmla="val 5202"/>
            <a:gd name="adj2" fmla="val 336029"/>
            <a:gd name="adj3" fmla="val 16865200"/>
            <a:gd name="adj4" fmla="val 15198771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70A10-0ED6-448D-91A8-8C227EC66A72}">
      <dsp:nvSpPr>
        <dsp:cNvPr id="0" name=""/>
        <dsp:cNvSpPr/>
      </dsp:nvSpPr>
      <dsp:spPr>
        <a:xfrm>
          <a:off x="699" y="1523381"/>
          <a:ext cx="1491667" cy="895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Buffer</a:t>
          </a:r>
          <a:endParaRPr lang="en-US" sz="3400" kern="1200" dirty="0"/>
        </a:p>
      </dsp:txBody>
      <dsp:txXfrm>
        <a:off x="26913" y="1549595"/>
        <a:ext cx="1439239" cy="842572"/>
      </dsp:txXfrm>
    </dsp:sp>
    <dsp:sp modelId="{614E49D1-13F9-4FB2-B412-444E75B30F24}">
      <dsp:nvSpPr>
        <dsp:cNvPr id="0" name=""/>
        <dsp:cNvSpPr/>
      </dsp:nvSpPr>
      <dsp:spPr>
        <a:xfrm rot="10800000">
          <a:off x="1641533" y="1785914"/>
          <a:ext cx="316233" cy="3699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736403" y="1859901"/>
        <a:ext cx="221363" cy="221959"/>
      </dsp:txXfrm>
    </dsp:sp>
    <dsp:sp modelId="{C84DE0D7-504B-48DB-B6DC-D0B603478069}">
      <dsp:nvSpPr>
        <dsp:cNvPr id="0" name=""/>
        <dsp:cNvSpPr/>
      </dsp:nvSpPr>
      <dsp:spPr>
        <a:xfrm>
          <a:off x="2089033" y="1523381"/>
          <a:ext cx="1491667" cy="895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Pipe</a:t>
          </a:r>
          <a:endParaRPr lang="en-US" sz="3400" kern="1200" dirty="0"/>
        </a:p>
      </dsp:txBody>
      <dsp:txXfrm>
        <a:off x="2115247" y="1549595"/>
        <a:ext cx="1439239" cy="842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05CB-EA52-45AB-97C5-E3DF8E5D136F}" type="datetimeFigureOut">
              <a:rPr lang="en-US" smtClean="0"/>
              <a:t>5/16/2011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290E-42E9-4E4C-BF79-DD45911E813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05CB-EA52-45AB-97C5-E3DF8E5D136F}" type="datetimeFigureOut">
              <a:rPr lang="en-US" smtClean="0"/>
              <a:t>5/16/2011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290E-42E9-4E4C-BF79-DD45911E81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05CB-EA52-45AB-97C5-E3DF8E5D136F}" type="datetimeFigureOut">
              <a:rPr lang="en-US" smtClean="0"/>
              <a:t>5/16/2011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290E-42E9-4E4C-BF79-DD45911E81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05CB-EA52-45AB-97C5-E3DF8E5D136F}" type="datetimeFigureOut">
              <a:rPr lang="en-US" smtClean="0"/>
              <a:t>5/16/2011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290E-42E9-4E4C-BF79-DD45911E81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05CB-EA52-45AB-97C5-E3DF8E5D136F}" type="datetimeFigureOut">
              <a:rPr lang="en-US" smtClean="0"/>
              <a:t>5/16/2011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290E-42E9-4E4C-BF79-DD45911E813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05CB-EA52-45AB-97C5-E3DF8E5D136F}" type="datetimeFigureOut">
              <a:rPr lang="en-US" smtClean="0"/>
              <a:t>5/16/2011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290E-42E9-4E4C-BF79-DD45911E81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05CB-EA52-45AB-97C5-E3DF8E5D136F}" type="datetimeFigureOut">
              <a:rPr lang="en-US" smtClean="0"/>
              <a:t>5/16/2011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290E-42E9-4E4C-BF79-DD45911E81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05CB-EA52-45AB-97C5-E3DF8E5D136F}" type="datetimeFigureOut">
              <a:rPr lang="en-US" smtClean="0"/>
              <a:t>5/16/2011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C2290E-42E9-4E4C-BF79-DD45911E81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05CB-EA52-45AB-97C5-E3DF8E5D136F}" type="datetimeFigureOut">
              <a:rPr lang="en-US" smtClean="0"/>
              <a:t>5/16/2011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290E-42E9-4E4C-BF79-DD45911E81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05CB-EA52-45AB-97C5-E3DF8E5D136F}" type="datetimeFigureOut">
              <a:rPr lang="en-US" smtClean="0"/>
              <a:t>5/16/2011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9C2290E-42E9-4E4C-BF79-DD45911E81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6D305CB-EA52-45AB-97C5-E3DF8E5D136F}" type="datetimeFigureOut">
              <a:rPr lang="en-US" smtClean="0"/>
              <a:t>5/16/2011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290E-42E9-4E4C-BF79-DD45911E81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6D305CB-EA52-45AB-97C5-E3DF8E5D136F}" type="datetimeFigureOut">
              <a:rPr lang="en-US" smtClean="0"/>
              <a:t>5/16/2011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9C2290E-42E9-4E4C-BF79-DD45911E813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Senior cap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Grant Gipson</a:t>
            </a:r>
            <a:br>
              <a:rPr lang="en-US" dirty="0" smtClean="0"/>
            </a:br>
            <a:r>
              <a:rPr lang="en-US" dirty="0" smtClean="0"/>
              <a:t>SP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63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838200"/>
            <a:ext cx="3200400" cy="304800"/>
          </a:xfrm>
        </p:spPr>
        <p:txBody>
          <a:bodyPr/>
          <a:lstStyle/>
          <a:p>
            <a:r>
              <a:rPr lang="en-US" dirty="0" smtClean="0"/>
              <a:t>Client plug-in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547576"/>
          </a:xfrm>
        </p:spPr>
        <p:txBody>
          <a:bodyPr/>
          <a:lstStyle/>
          <a:p>
            <a:r>
              <a:rPr lang="en-US" dirty="0" smtClean="0"/>
              <a:t>Final System Architecture</a:t>
            </a:r>
            <a:endParaRPr lang="en-US" dirty="0"/>
          </a:p>
        </p:txBody>
      </p:sp>
      <p:sp>
        <p:nvSpPr>
          <p:cNvPr id="7" name="Snip Diagonal Corner Rectangle 6"/>
          <p:cNvSpPr/>
          <p:nvPr/>
        </p:nvSpPr>
        <p:spPr>
          <a:xfrm>
            <a:off x="3550149" y="1930400"/>
            <a:ext cx="5506932" cy="4622800"/>
          </a:xfrm>
          <a:prstGeom prst="snip2DiagRect">
            <a:avLst/>
          </a:prstGeom>
          <a:solidFill>
            <a:srgbClr val="696969">
              <a:alpha val="50000"/>
            </a:srgbClr>
          </a:solidFill>
          <a:ln w="25400" cap="flat" cmpd="sng" algn="ctr">
            <a:solidFill>
              <a:srgbClr val="FFA5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nip Diagonal Corner Rectangle 7"/>
          <p:cNvSpPr/>
          <p:nvPr/>
        </p:nvSpPr>
        <p:spPr>
          <a:xfrm>
            <a:off x="98690" y="1930400"/>
            <a:ext cx="2568310" cy="3708400"/>
          </a:xfrm>
          <a:prstGeom prst="snip2DiagRect">
            <a:avLst/>
          </a:prstGeom>
          <a:solidFill>
            <a:srgbClr val="696969">
              <a:alpha val="50000"/>
            </a:srgbClr>
          </a:solidFill>
          <a:ln w="25400" cap="flat" cmpd="sng" algn="ctr">
            <a:solidFill>
              <a:srgbClr val="FFA5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28600" y="2095501"/>
            <a:ext cx="838200" cy="1143000"/>
            <a:chOff x="228601" y="304800"/>
            <a:chExt cx="838200" cy="1143000"/>
          </a:xfrm>
        </p:grpSpPr>
        <p:sp>
          <p:nvSpPr>
            <p:cNvPr id="19" name="Rounded Rectangle 18"/>
            <p:cNvSpPr/>
            <p:nvPr/>
          </p:nvSpPr>
          <p:spPr>
            <a:xfrm>
              <a:off x="228601" y="304800"/>
              <a:ext cx="838200" cy="1143000"/>
            </a:xfrm>
            <a:prstGeom prst="roundRect">
              <a:avLst/>
            </a:prstGeom>
            <a:solidFill>
              <a:srgbClr val="FFA500"/>
            </a:solidFill>
            <a:ln w="25400" cap="flat" cmpd="sng" algn="ctr">
              <a:solidFill>
                <a:srgbClr val="9E66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50" normalizeH="0" baseline="0" noProof="0" dirty="0" smtClean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srgbClr val="4F81BD">
                      <a:tint val="3000"/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USER</a:t>
              </a:r>
              <a:endParaRPr kumimoji="0" lang="en-US" sz="1800" b="1" i="0" u="none" strike="noStrike" kern="0" cap="none" spc="50" normalizeH="0" baseline="0" noProof="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237" y="406400"/>
              <a:ext cx="609600" cy="609600"/>
            </a:xfrm>
            <a:prstGeom prst="rect">
              <a:avLst/>
            </a:prstGeom>
          </p:spPr>
        </p:pic>
      </p:grpSp>
      <p:sp>
        <p:nvSpPr>
          <p:cNvPr id="36" name="Rectangle 35"/>
          <p:cNvSpPr/>
          <p:nvPr/>
        </p:nvSpPr>
        <p:spPr>
          <a:xfrm>
            <a:off x="83050" y="1384300"/>
            <a:ext cx="1129299" cy="381000"/>
          </a:xfrm>
          <a:prstGeom prst="rect">
            <a:avLst/>
          </a:prstGeom>
          <a:solidFill>
            <a:srgbClr val="696969">
              <a:alpha val="50000"/>
            </a:srgbClr>
          </a:solidFill>
          <a:ln w="25400" cap="flat" cmpd="sng" algn="ctr">
            <a:solidFill>
              <a:srgbClr val="FFA5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50" normalizeH="0" baseline="0" noProof="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CLIENT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550149" y="1384300"/>
            <a:ext cx="1262199" cy="381000"/>
          </a:xfrm>
          <a:prstGeom prst="rect">
            <a:avLst/>
          </a:prstGeom>
          <a:solidFill>
            <a:srgbClr val="696969">
              <a:alpha val="50000"/>
            </a:srgbClr>
          </a:solidFill>
          <a:ln w="25400" cap="flat" cmpd="sng" algn="ctr">
            <a:solidFill>
              <a:srgbClr val="FFA5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50" normalizeH="0" baseline="0" noProof="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SERVER</a:t>
            </a:r>
          </a:p>
        </p:txBody>
      </p:sp>
      <p:sp>
        <p:nvSpPr>
          <p:cNvPr id="51" name="Cloud 50"/>
          <p:cNvSpPr/>
          <p:nvPr/>
        </p:nvSpPr>
        <p:spPr>
          <a:xfrm>
            <a:off x="2057400" y="5715000"/>
            <a:ext cx="1563362" cy="990600"/>
          </a:xfrm>
          <a:prstGeom prst="cloud">
            <a:avLst/>
          </a:prstGeom>
          <a:solidFill>
            <a:sysClr val="window" lastClr="FFFFFF"/>
          </a:solidFill>
          <a:ln w="25400" cap="flat" cmpd="sng" algn="ctr">
            <a:solidFill>
              <a:srgbClr val="696969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50" normalizeH="0" baseline="0" noProof="0" dirty="0" smtClean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srgbClr val="4F81BD">
                  <a:tint val="3000"/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5788347"/>
            <a:ext cx="850002" cy="850002"/>
          </a:xfrm>
          <a:prstGeom prst="rect">
            <a:avLst/>
          </a:prstGeom>
        </p:spPr>
      </p:pic>
      <p:cxnSp>
        <p:nvCxnSpPr>
          <p:cNvPr id="54" name="Curved Connector 53"/>
          <p:cNvCxnSpPr/>
          <p:nvPr/>
        </p:nvCxnSpPr>
        <p:spPr>
          <a:xfrm rot="5400000">
            <a:off x="3891011" y="5262608"/>
            <a:ext cx="676141" cy="1219243"/>
          </a:xfrm>
          <a:prstGeom prst="curvedConnector2">
            <a:avLst/>
          </a:prstGeom>
          <a:noFill/>
          <a:ln w="50800" cap="flat" cmpd="sng" algn="ctr">
            <a:solidFill>
              <a:srgbClr val="00CC00"/>
            </a:solidFill>
            <a:prstDash val="solid"/>
            <a:headEnd type="triangle"/>
            <a:tailEnd type="triangle"/>
          </a:ln>
          <a:effectLst/>
        </p:spPr>
      </p:cxnSp>
      <p:grpSp>
        <p:nvGrpSpPr>
          <p:cNvPr id="14" name="Group 13"/>
          <p:cNvGrpSpPr/>
          <p:nvPr/>
        </p:nvGrpSpPr>
        <p:grpSpPr>
          <a:xfrm>
            <a:off x="306072" y="4159250"/>
            <a:ext cx="1843834" cy="1270000"/>
            <a:chOff x="400833" y="3670300"/>
            <a:chExt cx="1843834" cy="1270000"/>
          </a:xfrm>
        </p:grpSpPr>
        <p:sp>
          <p:nvSpPr>
            <p:cNvPr id="15" name="Rounded Rectangle 14"/>
            <p:cNvSpPr/>
            <p:nvPr/>
          </p:nvSpPr>
          <p:spPr>
            <a:xfrm>
              <a:off x="1257299" y="3886200"/>
              <a:ext cx="987367" cy="1054100"/>
            </a:xfrm>
            <a:prstGeom prst="roundRect">
              <a:avLst/>
            </a:prstGeom>
            <a:solidFill>
              <a:srgbClr val="FFA500"/>
            </a:solidFill>
            <a:ln w="25400" cap="flat" cmpd="sng" algn="ctr">
              <a:solidFill>
                <a:srgbClr val="9E66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0833" y="3670300"/>
              <a:ext cx="1843834" cy="431800"/>
            </a:xfrm>
            <a:prstGeom prst="roundRect">
              <a:avLst/>
            </a:prstGeom>
            <a:solidFill>
              <a:srgbClr val="FFA500"/>
            </a:solidFill>
            <a:ln w="25400" cap="flat" cmpd="sng" algn="ctr">
              <a:solidFill>
                <a:srgbClr val="9E66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50" normalizeH="0" baseline="0" noProof="0" dirty="0" smtClean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srgbClr val="4F81BD">
                      <a:tint val="3000"/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CLIENT PLUG-IN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5700" y="4182099"/>
              <a:ext cx="743467" cy="720101"/>
            </a:xfrm>
            <a:prstGeom prst="rect">
              <a:avLst/>
            </a:prstGeom>
          </p:spPr>
        </p:pic>
      </p:grpSp>
      <p:sp>
        <p:nvSpPr>
          <p:cNvPr id="21" name="Down Arrow 20"/>
          <p:cNvSpPr/>
          <p:nvPr/>
        </p:nvSpPr>
        <p:spPr>
          <a:xfrm>
            <a:off x="419100" y="3338899"/>
            <a:ext cx="457200" cy="726203"/>
          </a:xfrm>
          <a:prstGeom prst="downArrow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55634" y="3127248"/>
            <a:ext cx="219456" cy="914400"/>
          </a:xfrm>
          <a:prstGeom prst="rect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Down Arrow 22"/>
          <p:cNvSpPr/>
          <p:nvPr/>
        </p:nvSpPr>
        <p:spPr>
          <a:xfrm rot="16200000">
            <a:off x="2066634" y="2523831"/>
            <a:ext cx="457200" cy="438738"/>
          </a:xfrm>
          <a:prstGeom prst="downArrow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L-Shape 23"/>
          <p:cNvSpPr/>
          <p:nvPr/>
        </p:nvSpPr>
        <p:spPr>
          <a:xfrm rot="5400000">
            <a:off x="1569350" y="2624328"/>
            <a:ext cx="448056" cy="475488"/>
          </a:xfrm>
          <a:prstGeom prst="corner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Down Arrow 24"/>
          <p:cNvSpPr/>
          <p:nvPr/>
        </p:nvSpPr>
        <p:spPr>
          <a:xfrm rot="16200000">
            <a:off x="1609973" y="1762368"/>
            <a:ext cx="457200" cy="1352066"/>
          </a:xfrm>
          <a:prstGeom prst="downArrow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6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838200"/>
            <a:ext cx="4800600" cy="304800"/>
          </a:xfrm>
        </p:spPr>
        <p:txBody>
          <a:bodyPr>
            <a:normAutofit/>
          </a:bodyPr>
          <a:lstStyle/>
          <a:p>
            <a:r>
              <a:rPr lang="en-US" dirty="0" smtClean="0"/>
              <a:t>Common Gateway Interface (CGI) Scripts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547576"/>
          </a:xfrm>
        </p:spPr>
        <p:txBody>
          <a:bodyPr/>
          <a:lstStyle/>
          <a:p>
            <a:r>
              <a:rPr lang="en-US" dirty="0"/>
              <a:t>Final System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7" name="Snip Diagonal Corner Rectangle 6"/>
          <p:cNvSpPr/>
          <p:nvPr/>
        </p:nvSpPr>
        <p:spPr>
          <a:xfrm>
            <a:off x="3550149" y="1930400"/>
            <a:ext cx="5506932" cy="4622800"/>
          </a:xfrm>
          <a:prstGeom prst="snip2DiagRect">
            <a:avLst/>
          </a:prstGeom>
          <a:solidFill>
            <a:srgbClr val="696969">
              <a:alpha val="50000"/>
            </a:srgbClr>
          </a:solidFill>
          <a:ln w="25400" cap="flat" cmpd="sng" algn="ctr">
            <a:solidFill>
              <a:srgbClr val="FFA5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nip Diagonal Corner Rectangle 7"/>
          <p:cNvSpPr/>
          <p:nvPr/>
        </p:nvSpPr>
        <p:spPr>
          <a:xfrm>
            <a:off x="98690" y="1930400"/>
            <a:ext cx="2568310" cy="3708400"/>
          </a:xfrm>
          <a:prstGeom prst="snip2DiagRect">
            <a:avLst/>
          </a:prstGeom>
          <a:solidFill>
            <a:srgbClr val="696969">
              <a:alpha val="50000"/>
            </a:srgbClr>
          </a:solidFill>
          <a:ln w="25400" cap="flat" cmpd="sng" algn="ctr">
            <a:solidFill>
              <a:srgbClr val="FFA5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28600" y="2095501"/>
            <a:ext cx="838200" cy="1143000"/>
            <a:chOff x="228601" y="304800"/>
            <a:chExt cx="838200" cy="1143000"/>
          </a:xfrm>
        </p:grpSpPr>
        <p:sp>
          <p:nvSpPr>
            <p:cNvPr id="19" name="Rounded Rectangle 18"/>
            <p:cNvSpPr/>
            <p:nvPr/>
          </p:nvSpPr>
          <p:spPr>
            <a:xfrm>
              <a:off x="228601" y="304800"/>
              <a:ext cx="838200" cy="1143000"/>
            </a:xfrm>
            <a:prstGeom prst="roundRect">
              <a:avLst/>
            </a:prstGeom>
            <a:solidFill>
              <a:srgbClr val="FFA500"/>
            </a:solidFill>
            <a:ln w="25400" cap="flat" cmpd="sng" algn="ctr">
              <a:solidFill>
                <a:srgbClr val="9E66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50" normalizeH="0" baseline="0" noProof="0" dirty="0" smtClean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srgbClr val="4F81BD">
                      <a:tint val="3000"/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USER</a:t>
              </a:r>
              <a:endParaRPr kumimoji="0" lang="en-US" sz="1800" b="1" i="0" u="none" strike="noStrike" kern="0" cap="none" spc="50" normalizeH="0" baseline="0" noProof="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237" y="406400"/>
              <a:ext cx="609600" cy="609600"/>
            </a:xfrm>
            <a:prstGeom prst="rect">
              <a:avLst/>
            </a:prstGeom>
          </p:spPr>
        </p:pic>
      </p:grpSp>
      <p:sp>
        <p:nvSpPr>
          <p:cNvPr id="36" name="Rectangle 35"/>
          <p:cNvSpPr/>
          <p:nvPr/>
        </p:nvSpPr>
        <p:spPr>
          <a:xfrm>
            <a:off x="83050" y="1384300"/>
            <a:ext cx="1129299" cy="381000"/>
          </a:xfrm>
          <a:prstGeom prst="rect">
            <a:avLst/>
          </a:prstGeom>
          <a:solidFill>
            <a:srgbClr val="696969">
              <a:alpha val="50000"/>
            </a:srgbClr>
          </a:solidFill>
          <a:ln w="25400" cap="flat" cmpd="sng" algn="ctr">
            <a:solidFill>
              <a:srgbClr val="FFA5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50" normalizeH="0" baseline="0" noProof="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CLIENT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550149" y="1384300"/>
            <a:ext cx="1262199" cy="381000"/>
          </a:xfrm>
          <a:prstGeom prst="rect">
            <a:avLst/>
          </a:prstGeom>
          <a:solidFill>
            <a:srgbClr val="696969">
              <a:alpha val="50000"/>
            </a:srgbClr>
          </a:solidFill>
          <a:ln w="25400" cap="flat" cmpd="sng" algn="ctr">
            <a:solidFill>
              <a:srgbClr val="FFA5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50" normalizeH="0" baseline="0" noProof="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SERVER</a:t>
            </a:r>
          </a:p>
        </p:txBody>
      </p:sp>
      <p:sp>
        <p:nvSpPr>
          <p:cNvPr id="51" name="Cloud 50"/>
          <p:cNvSpPr/>
          <p:nvPr/>
        </p:nvSpPr>
        <p:spPr>
          <a:xfrm>
            <a:off x="2057400" y="5715000"/>
            <a:ext cx="1563362" cy="990600"/>
          </a:xfrm>
          <a:prstGeom prst="cloud">
            <a:avLst/>
          </a:prstGeom>
          <a:solidFill>
            <a:sysClr val="window" lastClr="FFFFFF"/>
          </a:solidFill>
          <a:ln w="25400" cap="flat" cmpd="sng" algn="ctr">
            <a:solidFill>
              <a:srgbClr val="696969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50" normalizeH="0" baseline="0" noProof="0" dirty="0" smtClean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srgbClr val="4F81BD">
                  <a:tint val="3000"/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5788347"/>
            <a:ext cx="850002" cy="850002"/>
          </a:xfrm>
          <a:prstGeom prst="rect">
            <a:avLst/>
          </a:prstGeom>
        </p:spPr>
      </p:pic>
      <p:cxnSp>
        <p:nvCxnSpPr>
          <p:cNvPr id="54" name="Curved Connector 53"/>
          <p:cNvCxnSpPr/>
          <p:nvPr/>
        </p:nvCxnSpPr>
        <p:spPr>
          <a:xfrm rot="5400000">
            <a:off x="3891011" y="5262608"/>
            <a:ext cx="676141" cy="1219243"/>
          </a:xfrm>
          <a:prstGeom prst="curvedConnector2">
            <a:avLst/>
          </a:prstGeom>
          <a:noFill/>
          <a:ln w="50800" cap="flat" cmpd="sng" algn="ctr">
            <a:solidFill>
              <a:srgbClr val="00CC00"/>
            </a:solidFill>
            <a:prstDash val="solid"/>
            <a:headEnd type="triangle"/>
            <a:tailEnd type="triangle"/>
          </a:ln>
          <a:effectLst/>
        </p:spPr>
      </p:cxnSp>
      <p:grpSp>
        <p:nvGrpSpPr>
          <p:cNvPr id="14" name="Group 13"/>
          <p:cNvGrpSpPr/>
          <p:nvPr/>
        </p:nvGrpSpPr>
        <p:grpSpPr>
          <a:xfrm>
            <a:off x="306072" y="4159250"/>
            <a:ext cx="1843834" cy="1270000"/>
            <a:chOff x="400833" y="3670300"/>
            <a:chExt cx="1843834" cy="1270000"/>
          </a:xfrm>
        </p:grpSpPr>
        <p:sp>
          <p:nvSpPr>
            <p:cNvPr id="15" name="Rounded Rectangle 14"/>
            <p:cNvSpPr/>
            <p:nvPr/>
          </p:nvSpPr>
          <p:spPr>
            <a:xfrm>
              <a:off x="1257299" y="3886200"/>
              <a:ext cx="987367" cy="1054100"/>
            </a:xfrm>
            <a:prstGeom prst="roundRect">
              <a:avLst/>
            </a:prstGeom>
            <a:solidFill>
              <a:srgbClr val="FFA500"/>
            </a:solidFill>
            <a:ln w="25400" cap="flat" cmpd="sng" algn="ctr">
              <a:solidFill>
                <a:srgbClr val="9E66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0833" y="3670300"/>
              <a:ext cx="1843834" cy="431800"/>
            </a:xfrm>
            <a:prstGeom prst="roundRect">
              <a:avLst/>
            </a:prstGeom>
            <a:solidFill>
              <a:srgbClr val="FFA500"/>
            </a:solidFill>
            <a:ln w="25400" cap="flat" cmpd="sng" algn="ctr">
              <a:solidFill>
                <a:srgbClr val="9E66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50" normalizeH="0" baseline="0" noProof="0" dirty="0" smtClean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srgbClr val="4F81BD">
                      <a:tint val="3000"/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CLIENT PLUG-IN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5700" y="4182099"/>
              <a:ext cx="743467" cy="720101"/>
            </a:xfrm>
            <a:prstGeom prst="rect">
              <a:avLst/>
            </a:prstGeom>
          </p:spPr>
        </p:pic>
      </p:grpSp>
      <p:sp>
        <p:nvSpPr>
          <p:cNvPr id="21" name="Down Arrow 20"/>
          <p:cNvSpPr/>
          <p:nvPr/>
        </p:nvSpPr>
        <p:spPr>
          <a:xfrm>
            <a:off x="419100" y="3338899"/>
            <a:ext cx="457200" cy="726203"/>
          </a:xfrm>
          <a:prstGeom prst="downArrow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55634" y="3127248"/>
            <a:ext cx="219456" cy="914400"/>
          </a:xfrm>
          <a:prstGeom prst="rect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Down Arrow 22"/>
          <p:cNvSpPr/>
          <p:nvPr/>
        </p:nvSpPr>
        <p:spPr>
          <a:xfrm rot="16200000">
            <a:off x="2066634" y="2523831"/>
            <a:ext cx="457200" cy="438738"/>
          </a:xfrm>
          <a:prstGeom prst="downArrow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L-Shape 23"/>
          <p:cNvSpPr/>
          <p:nvPr/>
        </p:nvSpPr>
        <p:spPr>
          <a:xfrm rot="5400000">
            <a:off x="1569350" y="2624328"/>
            <a:ext cx="448056" cy="475488"/>
          </a:xfrm>
          <a:prstGeom prst="corner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Down Arrow 24"/>
          <p:cNvSpPr/>
          <p:nvPr/>
        </p:nvSpPr>
        <p:spPr>
          <a:xfrm rot="16200000">
            <a:off x="1609973" y="1762368"/>
            <a:ext cx="457200" cy="1352066"/>
          </a:xfrm>
          <a:prstGeom prst="downArrow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713268" y="2348395"/>
            <a:ext cx="1524000" cy="431800"/>
          </a:xfrm>
          <a:prstGeom prst="roundRect">
            <a:avLst/>
          </a:prstGeom>
          <a:solidFill>
            <a:srgbClr val="FFA500"/>
          </a:solidFill>
          <a:ln w="25400" cap="flat" cmpd="sng" algn="ctr">
            <a:solidFill>
              <a:srgbClr val="9E66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50" normalizeH="0" baseline="0" noProof="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WEB SERVER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39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838200"/>
            <a:ext cx="4800600" cy="304800"/>
          </a:xfrm>
        </p:spPr>
        <p:txBody>
          <a:bodyPr>
            <a:normAutofit/>
          </a:bodyPr>
          <a:lstStyle/>
          <a:p>
            <a:r>
              <a:rPr lang="en-US" dirty="0" smtClean="0"/>
              <a:t>Requests via HTTP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547576"/>
          </a:xfrm>
        </p:spPr>
        <p:txBody>
          <a:bodyPr/>
          <a:lstStyle/>
          <a:p>
            <a:r>
              <a:rPr lang="en-US" dirty="0"/>
              <a:t>Final System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7" name="Snip Diagonal Corner Rectangle 6"/>
          <p:cNvSpPr/>
          <p:nvPr/>
        </p:nvSpPr>
        <p:spPr>
          <a:xfrm>
            <a:off x="3550149" y="1930400"/>
            <a:ext cx="5506932" cy="4622800"/>
          </a:xfrm>
          <a:prstGeom prst="snip2DiagRect">
            <a:avLst/>
          </a:prstGeom>
          <a:solidFill>
            <a:srgbClr val="696969">
              <a:alpha val="50000"/>
            </a:srgbClr>
          </a:solidFill>
          <a:ln w="25400" cap="flat" cmpd="sng" algn="ctr">
            <a:solidFill>
              <a:srgbClr val="FFA5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nip Diagonal Corner Rectangle 7"/>
          <p:cNvSpPr/>
          <p:nvPr/>
        </p:nvSpPr>
        <p:spPr>
          <a:xfrm>
            <a:off x="98690" y="1930400"/>
            <a:ext cx="2568310" cy="3708400"/>
          </a:xfrm>
          <a:prstGeom prst="snip2DiagRect">
            <a:avLst/>
          </a:prstGeom>
          <a:solidFill>
            <a:srgbClr val="696969">
              <a:alpha val="50000"/>
            </a:srgbClr>
          </a:solidFill>
          <a:ln w="25400" cap="flat" cmpd="sng" algn="ctr">
            <a:solidFill>
              <a:srgbClr val="FFA5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28600" y="2095501"/>
            <a:ext cx="838200" cy="1143000"/>
            <a:chOff x="228601" y="304800"/>
            <a:chExt cx="838200" cy="1143000"/>
          </a:xfrm>
        </p:grpSpPr>
        <p:sp>
          <p:nvSpPr>
            <p:cNvPr id="19" name="Rounded Rectangle 18"/>
            <p:cNvSpPr/>
            <p:nvPr/>
          </p:nvSpPr>
          <p:spPr>
            <a:xfrm>
              <a:off x="228601" y="304800"/>
              <a:ext cx="838200" cy="1143000"/>
            </a:xfrm>
            <a:prstGeom prst="roundRect">
              <a:avLst/>
            </a:prstGeom>
            <a:solidFill>
              <a:srgbClr val="FFA500"/>
            </a:solidFill>
            <a:ln w="25400" cap="flat" cmpd="sng" algn="ctr">
              <a:solidFill>
                <a:srgbClr val="9E66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50" normalizeH="0" baseline="0" noProof="0" dirty="0" smtClean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srgbClr val="4F81BD">
                      <a:tint val="3000"/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USER</a:t>
              </a:r>
              <a:endParaRPr kumimoji="0" lang="en-US" sz="1800" b="1" i="0" u="none" strike="noStrike" kern="0" cap="none" spc="50" normalizeH="0" baseline="0" noProof="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237" y="406400"/>
              <a:ext cx="609600" cy="609600"/>
            </a:xfrm>
            <a:prstGeom prst="rect">
              <a:avLst/>
            </a:prstGeom>
          </p:spPr>
        </p:pic>
      </p:grpSp>
      <p:sp>
        <p:nvSpPr>
          <p:cNvPr id="36" name="Rectangle 35"/>
          <p:cNvSpPr/>
          <p:nvPr/>
        </p:nvSpPr>
        <p:spPr>
          <a:xfrm>
            <a:off x="83050" y="1384300"/>
            <a:ext cx="1129299" cy="381000"/>
          </a:xfrm>
          <a:prstGeom prst="rect">
            <a:avLst/>
          </a:prstGeom>
          <a:solidFill>
            <a:srgbClr val="696969">
              <a:alpha val="50000"/>
            </a:srgbClr>
          </a:solidFill>
          <a:ln w="25400" cap="flat" cmpd="sng" algn="ctr">
            <a:solidFill>
              <a:srgbClr val="FFA5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50" normalizeH="0" baseline="0" noProof="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CLIENT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550149" y="1384300"/>
            <a:ext cx="1262199" cy="381000"/>
          </a:xfrm>
          <a:prstGeom prst="rect">
            <a:avLst/>
          </a:prstGeom>
          <a:solidFill>
            <a:srgbClr val="696969">
              <a:alpha val="50000"/>
            </a:srgbClr>
          </a:solidFill>
          <a:ln w="25400" cap="flat" cmpd="sng" algn="ctr">
            <a:solidFill>
              <a:srgbClr val="FFA5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50" normalizeH="0" baseline="0" noProof="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SERVER</a:t>
            </a:r>
          </a:p>
        </p:txBody>
      </p:sp>
      <p:sp>
        <p:nvSpPr>
          <p:cNvPr id="51" name="Cloud 50"/>
          <p:cNvSpPr/>
          <p:nvPr/>
        </p:nvSpPr>
        <p:spPr>
          <a:xfrm>
            <a:off x="2057400" y="5715000"/>
            <a:ext cx="1563362" cy="990600"/>
          </a:xfrm>
          <a:prstGeom prst="cloud">
            <a:avLst/>
          </a:prstGeom>
          <a:solidFill>
            <a:sysClr val="window" lastClr="FFFFFF"/>
          </a:solidFill>
          <a:ln w="25400" cap="flat" cmpd="sng" algn="ctr">
            <a:solidFill>
              <a:srgbClr val="696969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50" normalizeH="0" baseline="0" noProof="0" dirty="0" smtClean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srgbClr val="4F81BD">
                  <a:tint val="3000"/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5788347"/>
            <a:ext cx="850002" cy="850002"/>
          </a:xfrm>
          <a:prstGeom prst="rect">
            <a:avLst/>
          </a:prstGeom>
        </p:spPr>
      </p:pic>
      <p:cxnSp>
        <p:nvCxnSpPr>
          <p:cNvPr id="54" name="Curved Connector 53"/>
          <p:cNvCxnSpPr/>
          <p:nvPr/>
        </p:nvCxnSpPr>
        <p:spPr>
          <a:xfrm rot="5400000">
            <a:off x="3891011" y="5262608"/>
            <a:ext cx="676141" cy="1219243"/>
          </a:xfrm>
          <a:prstGeom prst="curvedConnector2">
            <a:avLst/>
          </a:prstGeom>
          <a:noFill/>
          <a:ln w="50800" cap="flat" cmpd="sng" algn="ctr">
            <a:solidFill>
              <a:srgbClr val="00CC00"/>
            </a:solidFill>
            <a:prstDash val="solid"/>
            <a:headEnd type="triangle"/>
            <a:tailEnd type="triangle"/>
          </a:ln>
          <a:effectLst/>
        </p:spPr>
      </p:cxnSp>
      <p:grpSp>
        <p:nvGrpSpPr>
          <p:cNvPr id="14" name="Group 13"/>
          <p:cNvGrpSpPr/>
          <p:nvPr/>
        </p:nvGrpSpPr>
        <p:grpSpPr>
          <a:xfrm>
            <a:off x="306072" y="4159250"/>
            <a:ext cx="1843834" cy="1270000"/>
            <a:chOff x="400833" y="3670300"/>
            <a:chExt cx="1843834" cy="1270000"/>
          </a:xfrm>
        </p:grpSpPr>
        <p:sp>
          <p:nvSpPr>
            <p:cNvPr id="15" name="Rounded Rectangle 14"/>
            <p:cNvSpPr/>
            <p:nvPr/>
          </p:nvSpPr>
          <p:spPr>
            <a:xfrm>
              <a:off x="1257299" y="3886200"/>
              <a:ext cx="987367" cy="1054100"/>
            </a:xfrm>
            <a:prstGeom prst="roundRect">
              <a:avLst/>
            </a:prstGeom>
            <a:solidFill>
              <a:srgbClr val="FFA500"/>
            </a:solidFill>
            <a:ln w="25400" cap="flat" cmpd="sng" algn="ctr">
              <a:solidFill>
                <a:srgbClr val="9E66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0833" y="3670300"/>
              <a:ext cx="1843834" cy="431800"/>
            </a:xfrm>
            <a:prstGeom prst="roundRect">
              <a:avLst/>
            </a:prstGeom>
            <a:solidFill>
              <a:srgbClr val="FFA500"/>
            </a:solidFill>
            <a:ln w="25400" cap="flat" cmpd="sng" algn="ctr">
              <a:solidFill>
                <a:srgbClr val="9E66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50" normalizeH="0" baseline="0" noProof="0" dirty="0" smtClean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srgbClr val="4F81BD">
                      <a:tint val="3000"/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CLIENT PLUG-IN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5700" y="4182099"/>
              <a:ext cx="743467" cy="720101"/>
            </a:xfrm>
            <a:prstGeom prst="rect">
              <a:avLst/>
            </a:prstGeom>
          </p:spPr>
        </p:pic>
      </p:grpSp>
      <p:sp>
        <p:nvSpPr>
          <p:cNvPr id="21" name="Down Arrow 20"/>
          <p:cNvSpPr/>
          <p:nvPr/>
        </p:nvSpPr>
        <p:spPr>
          <a:xfrm>
            <a:off x="419100" y="3338899"/>
            <a:ext cx="457200" cy="726203"/>
          </a:xfrm>
          <a:prstGeom prst="downArrow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55634" y="3127248"/>
            <a:ext cx="219456" cy="914400"/>
          </a:xfrm>
          <a:prstGeom prst="rect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Down Arrow 22"/>
          <p:cNvSpPr/>
          <p:nvPr/>
        </p:nvSpPr>
        <p:spPr>
          <a:xfrm rot="16200000">
            <a:off x="2066634" y="2523831"/>
            <a:ext cx="457200" cy="438738"/>
          </a:xfrm>
          <a:prstGeom prst="downArrow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L-Shape 23"/>
          <p:cNvSpPr/>
          <p:nvPr/>
        </p:nvSpPr>
        <p:spPr>
          <a:xfrm rot="5400000">
            <a:off x="1569350" y="2624328"/>
            <a:ext cx="448056" cy="475488"/>
          </a:xfrm>
          <a:prstGeom prst="corner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Down Arrow 24"/>
          <p:cNvSpPr/>
          <p:nvPr/>
        </p:nvSpPr>
        <p:spPr>
          <a:xfrm rot="16200000">
            <a:off x="1609973" y="1762368"/>
            <a:ext cx="457200" cy="1352066"/>
          </a:xfrm>
          <a:prstGeom prst="downArrow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713268" y="2348395"/>
            <a:ext cx="1524000" cy="431800"/>
          </a:xfrm>
          <a:prstGeom prst="roundRect">
            <a:avLst/>
          </a:prstGeom>
          <a:solidFill>
            <a:srgbClr val="FFA500"/>
          </a:solidFill>
          <a:ln w="25400" cap="flat" cmpd="sng" algn="ctr">
            <a:solidFill>
              <a:srgbClr val="9E66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50" normalizeH="0" baseline="0" noProof="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WEB SERVER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Down Arrow 26"/>
          <p:cNvSpPr/>
          <p:nvPr/>
        </p:nvSpPr>
        <p:spPr>
          <a:xfrm rot="16200000">
            <a:off x="2775757" y="2217095"/>
            <a:ext cx="684695" cy="749808"/>
          </a:xfrm>
          <a:prstGeom prst="downArrow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50" normalizeH="0" baseline="0" noProof="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HTTP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51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838200"/>
            <a:ext cx="4800600" cy="304800"/>
          </a:xfrm>
        </p:spPr>
        <p:txBody>
          <a:bodyPr>
            <a:normAutofit/>
          </a:bodyPr>
          <a:lstStyle/>
          <a:p>
            <a:r>
              <a:rPr lang="en-US" dirty="0" smtClean="0"/>
              <a:t>Master Control Program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547576"/>
          </a:xfrm>
        </p:spPr>
        <p:txBody>
          <a:bodyPr/>
          <a:lstStyle/>
          <a:p>
            <a:r>
              <a:rPr lang="en-US" dirty="0"/>
              <a:t>Final System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7" name="Snip Diagonal Corner Rectangle 6"/>
          <p:cNvSpPr/>
          <p:nvPr/>
        </p:nvSpPr>
        <p:spPr>
          <a:xfrm>
            <a:off x="3550149" y="1930400"/>
            <a:ext cx="5506932" cy="4622800"/>
          </a:xfrm>
          <a:prstGeom prst="snip2DiagRect">
            <a:avLst/>
          </a:prstGeom>
          <a:solidFill>
            <a:srgbClr val="696969">
              <a:alpha val="50000"/>
            </a:srgbClr>
          </a:solidFill>
          <a:ln w="25400" cap="flat" cmpd="sng" algn="ctr">
            <a:solidFill>
              <a:srgbClr val="FFA5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nip Diagonal Corner Rectangle 7"/>
          <p:cNvSpPr/>
          <p:nvPr/>
        </p:nvSpPr>
        <p:spPr>
          <a:xfrm>
            <a:off x="98690" y="1930400"/>
            <a:ext cx="2568310" cy="3708400"/>
          </a:xfrm>
          <a:prstGeom prst="snip2DiagRect">
            <a:avLst/>
          </a:prstGeom>
          <a:solidFill>
            <a:srgbClr val="696969">
              <a:alpha val="50000"/>
            </a:srgbClr>
          </a:solidFill>
          <a:ln w="25400" cap="flat" cmpd="sng" algn="ctr">
            <a:solidFill>
              <a:srgbClr val="FFA5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28600" y="2095501"/>
            <a:ext cx="838200" cy="1143000"/>
            <a:chOff x="228601" y="304800"/>
            <a:chExt cx="838200" cy="1143000"/>
          </a:xfrm>
        </p:grpSpPr>
        <p:sp>
          <p:nvSpPr>
            <p:cNvPr id="19" name="Rounded Rectangle 18"/>
            <p:cNvSpPr/>
            <p:nvPr/>
          </p:nvSpPr>
          <p:spPr>
            <a:xfrm>
              <a:off x="228601" y="304800"/>
              <a:ext cx="838200" cy="1143000"/>
            </a:xfrm>
            <a:prstGeom prst="roundRect">
              <a:avLst/>
            </a:prstGeom>
            <a:solidFill>
              <a:srgbClr val="FFA500"/>
            </a:solidFill>
            <a:ln w="25400" cap="flat" cmpd="sng" algn="ctr">
              <a:solidFill>
                <a:srgbClr val="9E66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50" normalizeH="0" baseline="0" noProof="0" dirty="0" smtClean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srgbClr val="4F81BD">
                      <a:tint val="3000"/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USER</a:t>
              </a:r>
              <a:endParaRPr kumimoji="0" lang="en-US" sz="1800" b="1" i="0" u="none" strike="noStrike" kern="0" cap="none" spc="50" normalizeH="0" baseline="0" noProof="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237" y="406400"/>
              <a:ext cx="609600" cy="609600"/>
            </a:xfrm>
            <a:prstGeom prst="rect">
              <a:avLst/>
            </a:prstGeom>
          </p:spPr>
        </p:pic>
      </p:grpSp>
      <p:sp>
        <p:nvSpPr>
          <p:cNvPr id="36" name="Rectangle 35"/>
          <p:cNvSpPr/>
          <p:nvPr/>
        </p:nvSpPr>
        <p:spPr>
          <a:xfrm>
            <a:off x="83050" y="1384300"/>
            <a:ext cx="1129299" cy="381000"/>
          </a:xfrm>
          <a:prstGeom prst="rect">
            <a:avLst/>
          </a:prstGeom>
          <a:solidFill>
            <a:srgbClr val="696969">
              <a:alpha val="50000"/>
            </a:srgbClr>
          </a:solidFill>
          <a:ln w="25400" cap="flat" cmpd="sng" algn="ctr">
            <a:solidFill>
              <a:srgbClr val="FFA5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50" normalizeH="0" baseline="0" noProof="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CLIENT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550149" y="1384300"/>
            <a:ext cx="1262199" cy="381000"/>
          </a:xfrm>
          <a:prstGeom prst="rect">
            <a:avLst/>
          </a:prstGeom>
          <a:solidFill>
            <a:srgbClr val="696969">
              <a:alpha val="50000"/>
            </a:srgbClr>
          </a:solidFill>
          <a:ln w="25400" cap="flat" cmpd="sng" algn="ctr">
            <a:solidFill>
              <a:srgbClr val="FFA5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50" normalizeH="0" baseline="0" noProof="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SERVER</a:t>
            </a:r>
          </a:p>
        </p:txBody>
      </p:sp>
      <p:sp>
        <p:nvSpPr>
          <p:cNvPr id="51" name="Cloud 50"/>
          <p:cNvSpPr/>
          <p:nvPr/>
        </p:nvSpPr>
        <p:spPr>
          <a:xfrm>
            <a:off x="2057400" y="5715000"/>
            <a:ext cx="1563362" cy="990600"/>
          </a:xfrm>
          <a:prstGeom prst="cloud">
            <a:avLst/>
          </a:prstGeom>
          <a:solidFill>
            <a:sysClr val="window" lastClr="FFFFFF"/>
          </a:solidFill>
          <a:ln w="25400" cap="flat" cmpd="sng" algn="ctr">
            <a:solidFill>
              <a:srgbClr val="696969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50" normalizeH="0" baseline="0" noProof="0" dirty="0" smtClean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srgbClr val="4F81BD">
                  <a:tint val="3000"/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5788347"/>
            <a:ext cx="850002" cy="850002"/>
          </a:xfrm>
          <a:prstGeom prst="rect">
            <a:avLst/>
          </a:prstGeom>
        </p:spPr>
      </p:pic>
      <p:cxnSp>
        <p:nvCxnSpPr>
          <p:cNvPr id="54" name="Curved Connector 53"/>
          <p:cNvCxnSpPr/>
          <p:nvPr/>
        </p:nvCxnSpPr>
        <p:spPr>
          <a:xfrm rot="5400000">
            <a:off x="3891011" y="5262608"/>
            <a:ext cx="676141" cy="1219243"/>
          </a:xfrm>
          <a:prstGeom prst="curvedConnector2">
            <a:avLst/>
          </a:prstGeom>
          <a:noFill/>
          <a:ln w="50800" cap="flat" cmpd="sng" algn="ctr">
            <a:solidFill>
              <a:srgbClr val="00CC00"/>
            </a:solidFill>
            <a:prstDash val="solid"/>
            <a:headEnd type="triangle"/>
            <a:tailEnd type="triangle"/>
          </a:ln>
          <a:effectLst/>
        </p:spPr>
      </p:cxnSp>
      <p:grpSp>
        <p:nvGrpSpPr>
          <p:cNvPr id="14" name="Group 13"/>
          <p:cNvGrpSpPr/>
          <p:nvPr/>
        </p:nvGrpSpPr>
        <p:grpSpPr>
          <a:xfrm>
            <a:off x="306072" y="4159250"/>
            <a:ext cx="1843834" cy="1270000"/>
            <a:chOff x="400833" y="3670300"/>
            <a:chExt cx="1843834" cy="1270000"/>
          </a:xfrm>
        </p:grpSpPr>
        <p:sp>
          <p:nvSpPr>
            <p:cNvPr id="15" name="Rounded Rectangle 14"/>
            <p:cNvSpPr/>
            <p:nvPr/>
          </p:nvSpPr>
          <p:spPr>
            <a:xfrm>
              <a:off x="1257299" y="3886200"/>
              <a:ext cx="987367" cy="1054100"/>
            </a:xfrm>
            <a:prstGeom prst="roundRect">
              <a:avLst/>
            </a:prstGeom>
            <a:solidFill>
              <a:srgbClr val="FFA500"/>
            </a:solidFill>
            <a:ln w="25400" cap="flat" cmpd="sng" algn="ctr">
              <a:solidFill>
                <a:srgbClr val="9E66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0833" y="3670300"/>
              <a:ext cx="1843834" cy="431800"/>
            </a:xfrm>
            <a:prstGeom prst="roundRect">
              <a:avLst/>
            </a:prstGeom>
            <a:solidFill>
              <a:srgbClr val="FFA500"/>
            </a:solidFill>
            <a:ln w="25400" cap="flat" cmpd="sng" algn="ctr">
              <a:solidFill>
                <a:srgbClr val="9E66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50" normalizeH="0" baseline="0" noProof="0" dirty="0" smtClean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srgbClr val="4F81BD">
                      <a:tint val="3000"/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CLIENT PLUG-IN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5700" y="4182099"/>
              <a:ext cx="743467" cy="720101"/>
            </a:xfrm>
            <a:prstGeom prst="rect">
              <a:avLst/>
            </a:prstGeom>
          </p:spPr>
        </p:pic>
      </p:grpSp>
      <p:sp>
        <p:nvSpPr>
          <p:cNvPr id="21" name="Down Arrow 20"/>
          <p:cNvSpPr/>
          <p:nvPr/>
        </p:nvSpPr>
        <p:spPr>
          <a:xfrm>
            <a:off x="419100" y="3338899"/>
            <a:ext cx="457200" cy="726203"/>
          </a:xfrm>
          <a:prstGeom prst="downArrow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55634" y="3127248"/>
            <a:ext cx="219456" cy="914400"/>
          </a:xfrm>
          <a:prstGeom prst="rect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Down Arrow 22"/>
          <p:cNvSpPr/>
          <p:nvPr/>
        </p:nvSpPr>
        <p:spPr>
          <a:xfrm rot="16200000">
            <a:off x="2066634" y="2523831"/>
            <a:ext cx="457200" cy="438738"/>
          </a:xfrm>
          <a:prstGeom prst="downArrow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L-Shape 23"/>
          <p:cNvSpPr/>
          <p:nvPr/>
        </p:nvSpPr>
        <p:spPr>
          <a:xfrm rot="5400000">
            <a:off x="1569350" y="2624328"/>
            <a:ext cx="448056" cy="475488"/>
          </a:xfrm>
          <a:prstGeom prst="corner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Down Arrow 24"/>
          <p:cNvSpPr/>
          <p:nvPr/>
        </p:nvSpPr>
        <p:spPr>
          <a:xfrm rot="16200000">
            <a:off x="1609973" y="1762368"/>
            <a:ext cx="457200" cy="1352066"/>
          </a:xfrm>
          <a:prstGeom prst="downArrow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713268" y="2348395"/>
            <a:ext cx="1524000" cy="431800"/>
          </a:xfrm>
          <a:prstGeom prst="roundRect">
            <a:avLst/>
          </a:prstGeom>
          <a:solidFill>
            <a:srgbClr val="FFA500"/>
          </a:solidFill>
          <a:ln w="25400" cap="flat" cmpd="sng" algn="ctr">
            <a:solidFill>
              <a:srgbClr val="9E66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50" normalizeH="0" baseline="0" noProof="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WEB SERVER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Down Arrow 26"/>
          <p:cNvSpPr/>
          <p:nvPr/>
        </p:nvSpPr>
        <p:spPr>
          <a:xfrm rot="16200000">
            <a:off x="2775757" y="2217095"/>
            <a:ext cx="684695" cy="749808"/>
          </a:xfrm>
          <a:prstGeom prst="downArrow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50" normalizeH="0" baseline="0" noProof="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HTTP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812348" y="3200400"/>
            <a:ext cx="1752603" cy="1127259"/>
          </a:xfrm>
          <a:prstGeom prst="roundRect">
            <a:avLst/>
          </a:prstGeom>
          <a:solidFill>
            <a:srgbClr val="FFA500"/>
          </a:solidFill>
          <a:ln w="25400" cap="flat" cmpd="sng" algn="ctr">
            <a:solidFill>
              <a:srgbClr val="9E66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50" normalizeH="0" baseline="0" noProof="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MCP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611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838200"/>
            <a:ext cx="4800600" cy="304800"/>
          </a:xfrm>
        </p:spPr>
        <p:txBody>
          <a:bodyPr>
            <a:norm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547576"/>
          </a:xfrm>
        </p:spPr>
        <p:txBody>
          <a:bodyPr/>
          <a:lstStyle/>
          <a:p>
            <a:r>
              <a:rPr lang="en-US" dirty="0"/>
              <a:t>Final System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7" name="Snip Diagonal Corner Rectangle 6"/>
          <p:cNvSpPr/>
          <p:nvPr/>
        </p:nvSpPr>
        <p:spPr>
          <a:xfrm>
            <a:off x="3550149" y="1930400"/>
            <a:ext cx="5506932" cy="4622800"/>
          </a:xfrm>
          <a:prstGeom prst="snip2DiagRect">
            <a:avLst/>
          </a:prstGeom>
          <a:solidFill>
            <a:srgbClr val="696969">
              <a:alpha val="50000"/>
            </a:srgbClr>
          </a:solidFill>
          <a:ln w="25400" cap="flat" cmpd="sng" algn="ctr">
            <a:solidFill>
              <a:srgbClr val="FFA5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nip Diagonal Corner Rectangle 7"/>
          <p:cNvSpPr/>
          <p:nvPr/>
        </p:nvSpPr>
        <p:spPr>
          <a:xfrm>
            <a:off x="98690" y="1930400"/>
            <a:ext cx="2568310" cy="3708400"/>
          </a:xfrm>
          <a:prstGeom prst="snip2DiagRect">
            <a:avLst/>
          </a:prstGeom>
          <a:solidFill>
            <a:srgbClr val="696969">
              <a:alpha val="50000"/>
            </a:srgbClr>
          </a:solidFill>
          <a:ln w="25400" cap="flat" cmpd="sng" algn="ctr">
            <a:solidFill>
              <a:srgbClr val="FFA5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28600" y="2095501"/>
            <a:ext cx="838200" cy="1143000"/>
            <a:chOff x="228601" y="304800"/>
            <a:chExt cx="838200" cy="1143000"/>
          </a:xfrm>
        </p:grpSpPr>
        <p:sp>
          <p:nvSpPr>
            <p:cNvPr id="19" name="Rounded Rectangle 18"/>
            <p:cNvSpPr/>
            <p:nvPr/>
          </p:nvSpPr>
          <p:spPr>
            <a:xfrm>
              <a:off x="228601" y="304800"/>
              <a:ext cx="838200" cy="1143000"/>
            </a:xfrm>
            <a:prstGeom prst="roundRect">
              <a:avLst/>
            </a:prstGeom>
            <a:solidFill>
              <a:srgbClr val="FFA500"/>
            </a:solidFill>
            <a:ln w="25400" cap="flat" cmpd="sng" algn="ctr">
              <a:solidFill>
                <a:srgbClr val="9E66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50" normalizeH="0" baseline="0" noProof="0" dirty="0" smtClean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srgbClr val="4F81BD">
                      <a:tint val="3000"/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USER</a:t>
              </a:r>
              <a:endParaRPr kumimoji="0" lang="en-US" sz="1800" b="1" i="0" u="none" strike="noStrike" kern="0" cap="none" spc="50" normalizeH="0" baseline="0" noProof="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237" y="406400"/>
              <a:ext cx="609600" cy="609600"/>
            </a:xfrm>
            <a:prstGeom prst="rect">
              <a:avLst/>
            </a:prstGeom>
          </p:spPr>
        </p:pic>
      </p:grpSp>
      <p:sp>
        <p:nvSpPr>
          <p:cNvPr id="36" name="Rectangle 35"/>
          <p:cNvSpPr/>
          <p:nvPr/>
        </p:nvSpPr>
        <p:spPr>
          <a:xfrm>
            <a:off x="83050" y="1384300"/>
            <a:ext cx="1129299" cy="381000"/>
          </a:xfrm>
          <a:prstGeom prst="rect">
            <a:avLst/>
          </a:prstGeom>
          <a:solidFill>
            <a:srgbClr val="696969">
              <a:alpha val="50000"/>
            </a:srgbClr>
          </a:solidFill>
          <a:ln w="25400" cap="flat" cmpd="sng" algn="ctr">
            <a:solidFill>
              <a:srgbClr val="FFA5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50" normalizeH="0" baseline="0" noProof="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CLIENT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550149" y="1384300"/>
            <a:ext cx="1262199" cy="381000"/>
          </a:xfrm>
          <a:prstGeom prst="rect">
            <a:avLst/>
          </a:prstGeom>
          <a:solidFill>
            <a:srgbClr val="696969">
              <a:alpha val="50000"/>
            </a:srgbClr>
          </a:solidFill>
          <a:ln w="25400" cap="flat" cmpd="sng" algn="ctr">
            <a:solidFill>
              <a:srgbClr val="FFA5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50" normalizeH="0" baseline="0" noProof="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SERVER</a:t>
            </a:r>
          </a:p>
        </p:txBody>
      </p:sp>
      <p:sp>
        <p:nvSpPr>
          <p:cNvPr id="51" name="Cloud 50"/>
          <p:cNvSpPr/>
          <p:nvPr/>
        </p:nvSpPr>
        <p:spPr>
          <a:xfrm>
            <a:off x="2057400" y="5715000"/>
            <a:ext cx="1563362" cy="990600"/>
          </a:xfrm>
          <a:prstGeom prst="cloud">
            <a:avLst/>
          </a:prstGeom>
          <a:solidFill>
            <a:sysClr val="window" lastClr="FFFFFF"/>
          </a:solidFill>
          <a:ln w="25400" cap="flat" cmpd="sng" algn="ctr">
            <a:solidFill>
              <a:srgbClr val="696969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50" normalizeH="0" baseline="0" noProof="0" dirty="0" smtClean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srgbClr val="4F81BD">
                  <a:tint val="3000"/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5788347"/>
            <a:ext cx="850002" cy="850002"/>
          </a:xfrm>
          <a:prstGeom prst="rect">
            <a:avLst/>
          </a:prstGeom>
        </p:spPr>
      </p:pic>
      <p:cxnSp>
        <p:nvCxnSpPr>
          <p:cNvPr id="54" name="Curved Connector 53"/>
          <p:cNvCxnSpPr/>
          <p:nvPr/>
        </p:nvCxnSpPr>
        <p:spPr>
          <a:xfrm rot="5400000">
            <a:off x="3891011" y="5262608"/>
            <a:ext cx="676141" cy="1219243"/>
          </a:xfrm>
          <a:prstGeom prst="curvedConnector2">
            <a:avLst/>
          </a:prstGeom>
          <a:noFill/>
          <a:ln w="50800" cap="flat" cmpd="sng" algn="ctr">
            <a:solidFill>
              <a:srgbClr val="00CC00"/>
            </a:solidFill>
            <a:prstDash val="solid"/>
            <a:headEnd type="triangle"/>
            <a:tailEnd type="triangle"/>
          </a:ln>
          <a:effectLst/>
        </p:spPr>
      </p:cxnSp>
      <p:grpSp>
        <p:nvGrpSpPr>
          <p:cNvPr id="14" name="Group 13"/>
          <p:cNvGrpSpPr/>
          <p:nvPr/>
        </p:nvGrpSpPr>
        <p:grpSpPr>
          <a:xfrm>
            <a:off x="306072" y="4159250"/>
            <a:ext cx="1843834" cy="1270000"/>
            <a:chOff x="400833" y="3670300"/>
            <a:chExt cx="1843834" cy="1270000"/>
          </a:xfrm>
        </p:grpSpPr>
        <p:sp>
          <p:nvSpPr>
            <p:cNvPr id="15" name="Rounded Rectangle 14"/>
            <p:cNvSpPr/>
            <p:nvPr/>
          </p:nvSpPr>
          <p:spPr>
            <a:xfrm>
              <a:off x="1257299" y="3886200"/>
              <a:ext cx="987367" cy="1054100"/>
            </a:xfrm>
            <a:prstGeom prst="roundRect">
              <a:avLst/>
            </a:prstGeom>
            <a:solidFill>
              <a:srgbClr val="FFA500"/>
            </a:solidFill>
            <a:ln w="25400" cap="flat" cmpd="sng" algn="ctr">
              <a:solidFill>
                <a:srgbClr val="9E66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0833" y="3670300"/>
              <a:ext cx="1843834" cy="431800"/>
            </a:xfrm>
            <a:prstGeom prst="roundRect">
              <a:avLst/>
            </a:prstGeom>
            <a:solidFill>
              <a:srgbClr val="FFA500"/>
            </a:solidFill>
            <a:ln w="25400" cap="flat" cmpd="sng" algn="ctr">
              <a:solidFill>
                <a:srgbClr val="9E66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50" normalizeH="0" baseline="0" noProof="0" dirty="0" smtClean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srgbClr val="4F81BD">
                      <a:tint val="3000"/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CLIENT PLUG-IN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5700" y="4182099"/>
              <a:ext cx="743467" cy="720101"/>
            </a:xfrm>
            <a:prstGeom prst="rect">
              <a:avLst/>
            </a:prstGeom>
          </p:spPr>
        </p:pic>
      </p:grpSp>
      <p:sp>
        <p:nvSpPr>
          <p:cNvPr id="21" name="Down Arrow 20"/>
          <p:cNvSpPr/>
          <p:nvPr/>
        </p:nvSpPr>
        <p:spPr>
          <a:xfrm>
            <a:off x="419100" y="3338899"/>
            <a:ext cx="457200" cy="726203"/>
          </a:xfrm>
          <a:prstGeom prst="downArrow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55634" y="3127248"/>
            <a:ext cx="219456" cy="914400"/>
          </a:xfrm>
          <a:prstGeom prst="rect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Down Arrow 22"/>
          <p:cNvSpPr/>
          <p:nvPr/>
        </p:nvSpPr>
        <p:spPr>
          <a:xfrm rot="16200000">
            <a:off x="2066634" y="2523831"/>
            <a:ext cx="457200" cy="438738"/>
          </a:xfrm>
          <a:prstGeom prst="downArrow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L-Shape 23"/>
          <p:cNvSpPr/>
          <p:nvPr/>
        </p:nvSpPr>
        <p:spPr>
          <a:xfrm rot="5400000">
            <a:off x="1569350" y="2624328"/>
            <a:ext cx="448056" cy="475488"/>
          </a:xfrm>
          <a:prstGeom prst="corner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Down Arrow 24"/>
          <p:cNvSpPr/>
          <p:nvPr/>
        </p:nvSpPr>
        <p:spPr>
          <a:xfrm rot="16200000">
            <a:off x="1609973" y="1762368"/>
            <a:ext cx="457200" cy="1352066"/>
          </a:xfrm>
          <a:prstGeom prst="downArrow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Down Arrow 26"/>
          <p:cNvSpPr/>
          <p:nvPr/>
        </p:nvSpPr>
        <p:spPr>
          <a:xfrm rot="16200000">
            <a:off x="2775757" y="2217095"/>
            <a:ext cx="684695" cy="749808"/>
          </a:xfrm>
          <a:prstGeom prst="downArrow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50" normalizeH="0" baseline="0" noProof="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HTTP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812348" y="3200400"/>
            <a:ext cx="1752603" cy="1127259"/>
          </a:xfrm>
          <a:prstGeom prst="roundRect">
            <a:avLst/>
          </a:prstGeom>
          <a:solidFill>
            <a:srgbClr val="FFA500"/>
          </a:solidFill>
          <a:ln w="25400" cap="flat" cmpd="sng" algn="ctr">
            <a:solidFill>
              <a:srgbClr val="9E66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50" normalizeH="0" baseline="0" noProof="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MCP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Elbow Connector 27"/>
          <p:cNvCxnSpPr/>
          <p:nvPr/>
        </p:nvCxnSpPr>
        <p:spPr>
          <a:xfrm rot="5400000" flipH="1" flipV="1">
            <a:off x="6346352" y="2142650"/>
            <a:ext cx="400049" cy="1715453"/>
          </a:xfrm>
          <a:prstGeom prst="bentConnector2">
            <a:avLst/>
          </a:prstGeom>
          <a:noFill/>
          <a:ln w="50800" cap="flat" cmpd="sng" algn="ctr">
            <a:solidFill>
              <a:srgbClr val="4F81BD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>
            <a:off x="5237268" y="2564295"/>
            <a:ext cx="2154132" cy="0"/>
          </a:xfrm>
          <a:prstGeom prst="straightConnector1">
            <a:avLst/>
          </a:prstGeom>
          <a:noFill/>
          <a:ln w="50800" cap="flat" cmpd="sng" algn="ctr">
            <a:solidFill>
              <a:srgbClr val="4F81BD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31" name="Flowchart: Magnetic Disk 30"/>
          <p:cNvSpPr/>
          <p:nvPr/>
        </p:nvSpPr>
        <p:spPr>
          <a:xfrm>
            <a:off x="7457447" y="2122100"/>
            <a:ext cx="685800" cy="939800"/>
          </a:xfrm>
          <a:prstGeom prst="flowChartMagneticDisk">
            <a:avLst/>
          </a:prstGeom>
          <a:solidFill>
            <a:srgbClr val="FFA500"/>
          </a:solidFill>
          <a:ln w="25400" cap="flat" cmpd="sng" algn="ctr">
            <a:solidFill>
              <a:srgbClr val="9E66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50" normalizeH="0" baseline="0" noProof="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DB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99241" y="2197196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Read-only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713268" y="2348395"/>
            <a:ext cx="1524000" cy="431800"/>
          </a:xfrm>
          <a:prstGeom prst="roundRect">
            <a:avLst/>
          </a:prstGeom>
          <a:solidFill>
            <a:srgbClr val="FFA500"/>
          </a:solidFill>
          <a:ln w="25400" cap="flat" cmpd="sng" algn="ctr">
            <a:solidFill>
              <a:srgbClr val="9E66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50" normalizeH="0" baseline="0" noProof="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WEB SERVER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42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838200"/>
            <a:ext cx="4800600" cy="304800"/>
          </a:xfrm>
        </p:spPr>
        <p:txBody>
          <a:bodyPr>
            <a:normAutofit/>
          </a:bodyPr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547576"/>
          </a:xfrm>
        </p:spPr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7" name="Snip Diagonal Corner Rectangle 6"/>
          <p:cNvSpPr/>
          <p:nvPr/>
        </p:nvSpPr>
        <p:spPr>
          <a:xfrm>
            <a:off x="3550149" y="1930400"/>
            <a:ext cx="5506932" cy="4622800"/>
          </a:xfrm>
          <a:prstGeom prst="snip2DiagRect">
            <a:avLst/>
          </a:prstGeom>
          <a:solidFill>
            <a:srgbClr val="696969">
              <a:alpha val="50000"/>
            </a:srgbClr>
          </a:solidFill>
          <a:ln w="25400" cap="flat" cmpd="sng" algn="ctr">
            <a:solidFill>
              <a:srgbClr val="FFA5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nip Diagonal Corner Rectangle 7"/>
          <p:cNvSpPr/>
          <p:nvPr/>
        </p:nvSpPr>
        <p:spPr>
          <a:xfrm>
            <a:off x="98690" y="1930400"/>
            <a:ext cx="2568310" cy="3708400"/>
          </a:xfrm>
          <a:prstGeom prst="snip2DiagRect">
            <a:avLst/>
          </a:prstGeom>
          <a:solidFill>
            <a:srgbClr val="696969">
              <a:alpha val="50000"/>
            </a:srgbClr>
          </a:solidFill>
          <a:ln w="25400" cap="flat" cmpd="sng" algn="ctr">
            <a:solidFill>
              <a:srgbClr val="FFA5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28600" y="2095501"/>
            <a:ext cx="838200" cy="1143000"/>
            <a:chOff x="228601" y="304800"/>
            <a:chExt cx="838200" cy="1143000"/>
          </a:xfrm>
        </p:grpSpPr>
        <p:sp>
          <p:nvSpPr>
            <p:cNvPr id="19" name="Rounded Rectangle 18"/>
            <p:cNvSpPr/>
            <p:nvPr/>
          </p:nvSpPr>
          <p:spPr>
            <a:xfrm>
              <a:off x="228601" y="304800"/>
              <a:ext cx="838200" cy="1143000"/>
            </a:xfrm>
            <a:prstGeom prst="roundRect">
              <a:avLst/>
            </a:prstGeom>
            <a:solidFill>
              <a:srgbClr val="FFA500"/>
            </a:solidFill>
            <a:ln w="25400" cap="flat" cmpd="sng" algn="ctr">
              <a:solidFill>
                <a:srgbClr val="9E66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50" normalizeH="0" baseline="0" noProof="0" dirty="0" smtClean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srgbClr val="4F81BD">
                      <a:tint val="3000"/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USER</a:t>
              </a:r>
              <a:endParaRPr kumimoji="0" lang="en-US" sz="1800" b="1" i="0" u="none" strike="noStrike" kern="0" cap="none" spc="50" normalizeH="0" baseline="0" noProof="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237" y="406400"/>
              <a:ext cx="609600" cy="609600"/>
            </a:xfrm>
            <a:prstGeom prst="rect">
              <a:avLst/>
            </a:prstGeom>
          </p:spPr>
        </p:pic>
      </p:grpSp>
      <p:sp>
        <p:nvSpPr>
          <p:cNvPr id="36" name="Rectangle 35"/>
          <p:cNvSpPr/>
          <p:nvPr/>
        </p:nvSpPr>
        <p:spPr>
          <a:xfrm>
            <a:off x="83050" y="1384300"/>
            <a:ext cx="1129299" cy="381000"/>
          </a:xfrm>
          <a:prstGeom prst="rect">
            <a:avLst/>
          </a:prstGeom>
          <a:solidFill>
            <a:srgbClr val="696969">
              <a:alpha val="50000"/>
            </a:srgbClr>
          </a:solidFill>
          <a:ln w="25400" cap="flat" cmpd="sng" algn="ctr">
            <a:solidFill>
              <a:srgbClr val="FFA5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50" normalizeH="0" baseline="0" noProof="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CLIENT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550149" y="1384300"/>
            <a:ext cx="1262199" cy="381000"/>
          </a:xfrm>
          <a:prstGeom prst="rect">
            <a:avLst/>
          </a:prstGeom>
          <a:solidFill>
            <a:srgbClr val="696969">
              <a:alpha val="50000"/>
            </a:srgbClr>
          </a:solidFill>
          <a:ln w="25400" cap="flat" cmpd="sng" algn="ctr">
            <a:solidFill>
              <a:srgbClr val="FFA5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50" normalizeH="0" baseline="0" noProof="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SERVER</a:t>
            </a:r>
          </a:p>
        </p:txBody>
      </p:sp>
      <p:sp>
        <p:nvSpPr>
          <p:cNvPr id="51" name="Cloud 50"/>
          <p:cNvSpPr/>
          <p:nvPr/>
        </p:nvSpPr>
        <p:spPr>
          <a:xfrm>
            <a:off x="2057400" y="5715000"/>
            <a:ext cx="1563362" cy="990600"/>
          </a:xfrm>
          <a:prstGeom prst="cloud">
            <a:avLst/>
          </a:prstGeom>
          <a:solidFill>
            <a:sysClr val="window" lastClr="FFFFFF"/>
          </a:solidFill>
          <a:ln w="25400" cap="flat" cmpd="sng" algn="ctr">
            <a:solidFill>
              <a:srgbClr val="696969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50" normalizeH="0" baseline="0" noProof="0" dirty="0" smtClean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srgbClr val="4F81BD">
                  <a:tint val="3000"/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5788347"/>
            <a:ext cx="850002" cy="850002"/>
          </a:xfrm>
          <a:prstGeom prst="rect">
            <a:avLst/>
          </a:prstGeom>
        </p:spPr>
      </p:pic>
      <p:cxnSp>
        <p:nvCxnSpPr>
          <p:cNvPr id="54" name="Curved Connector 53"/>
          <p:cNvCxnSpPr/>
          <p:nvPr/>
        </p:nvCxnSpPr>
        <p:spPr>
          <a:xfrm rot="5400000">
            <a:off x="3891011" y="5262608"/>
            <a:ext cx="676141" cy="1219243"/>
          </a:xfrm>
          <a:prstGeom prst="curvedConnector2">
            <a:avLst/>
          </a:prstGeom>
          <a:noFill/>
          <a:ln w="50800" cap="flat" cmpd="sng" algn="ctr">
            <a:solidFill>
              <a:srgbClr val="00CC00"/>
            </a:solidFill>
            <a:prstDash val="solid"/>
            <a:headEnd type="triangle"/>
            <a:tailEnd type="triangle"/>
          </a:ln>
          <a:effectLst/>
        </p:spPr>
      </p:cxnSp>
      <p:grpSp>
        <p:nvGrpSpPr>
          <p:cNvPr id="14" name="Group 13"/>
          <p:cNvGrpSpPr/>
          <p:nvPr/>
        </p:nvGrpSpPr>
        <p:grpSpPr>
          <a:xfrm>
            <a:off x="306072" y="4159250"/>
            <a:ext cx="1843834" cy="1270000"/>
            <a:chOff x="400833" y="3670300"/>
            <a:chExt cx="1843834" cy="1270000"/>
          </a:xfrm>
        </p:grpSpPr>
        <p:sp>
          <p:nvSpPr>
            <p:cNvPr id="15" name="Rounded Rectangle 14"/>
            <p:cNvSpPr/>
            <p:nvPr/>
          </p:nvSpPr>
          <p:spPr>
            <a:xfrm>
              <a:off x="1257299" y="3886200"/>
              <a:ext cx="987367" cy="1054100"/>
            </a:xfrm>
            <a:prstGeom prst="roundRect">
              <a:avLst/>
            </a:prstGeom>
            <a:solidFill>
              <a:srgbClr val="FFA500"/>
            </a:solidFill>
            <a:ln w="25400" cap="flat" cmpd="sng" algn="ctr">
              <a:solidFill>
                <a:srgbClr val="9E66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0833" y="3670300"/>
              <a:ext cx="1843834" cy="431800"/>
            </a:xfrm>
            <a:prstGeom prst="roundRect">
              <a:avLst/>
            </a:prstGeom>
            <a:solidFill>
              <a:srgbClr val="FFA500"/>
            </a:solidFill>
            <a:ln w="25400" cap="flat" cmpd="sng" algn="ctr">
              <a:solidFill>
                <a:srgbClr val="9E66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50" normalizeH="0" baseline="0" noProof="0" dirty="0" smtClean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srgbClr val="4F81BD">
                      <a:tint val="3000"/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CLIENT PLUG-IN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5700" y="4182099"/>
              <a:ext cx="743467" cy="720101"/>
            </a:xfrm>
            <a:prstGeom prst="rect">
              <a:avLst/>
            </a:prstGeom>
          </p:spPr>
        </p:pic>
      </p:grpSp>
      <p:sp>
        <p:nvSpPr>
          <p:cNvPr id="21" name="Down Arrow 20"/>
          <p:cNvSpPr/>
          <p:nvPr/>
        </p:nvSpPr>
        <p:spPr>
          <a:xfrm>
            <a:off x="419100" y="3338899"/>
            <a:ext cx="457200" cy="726203"/>
          </a:xfrm>
          <a:prstGeom prst="downArrow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55634" y="3127248"/>
            <a:ext cx="219456" cy="914400"/>
          </a:xfrm>
          <a:prstGeom prst="rect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Down Arrow 22"/>
          <p:cNvSpPr/>
          <p:nvPr/>
        </p:nvSpPr>
        <p:spPr>
          <a:xfrm rot="16200000">
            <a:off x="2066634" y="2523831"/>
            <a:ext cx="457200" cy="438738"/>
          </a:xfrm>
          <a:prstGeom prst="downArrow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L-Shape 23"/>
          <p:cNvSpPr/>
          <p:nvPr/>
        </p:nvSpPr>
        <p:spPr>
          <a:xfrm rot="5400000">
            <a:off x="1569350" y="2624328"/>
            <a:ext cx="448056" cy="475488"/>
          </a:xfrm>
          <a:prstGeom prst="corner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Down Arrow 24"/>
          <p:cNvSpPr/>
          <p:nvPr/>
        </p:nvSpPr>
        <p:spPr>
          <a:xfrm rot="16200000">
            <a:off x="1609973" y="1762368"/>
            <a:ext cx="457200" cy="1352066"/>
          </a:xfrm>
          <a:prstGeom prst="downArrow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Down Arrow 26"/>
          <p:cNvSpPr/>
          <p:nvPr/>
        </p:nvSpPr>
        <p:spPr>
          <a:xfrm rot="16200000">
            <a:off x="2775757" y="2217095"/>
            <a:ext cx="684695" cy="749808"/>
          </a:xfrm>
          <a:prstGeom prst="downArrow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50" normalizeH="0" baseline="0" noProof="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HTTP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812348" y="3200400"/>
            <a:ext cx="1752603" cy="1127259"/>
          </a:xfrm>
          <a:prstGeom prst="roundRect">
            <a:avLst/>
          </a:prstGeom>
          <a:solidFill>
            <a:srgbClr val="FFA500"/>
          </a:solidFill>
          <a:ln w="25400" cap="flat" cmpd="sng" algn="ctr">
            <a:solidFill>
              <a:srgbClr val="9E66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50" normalizeH="0" baseline="0" noProof="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MCP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Elbow Connector 27"/>
          <p:cNvCxnSpPr/>
          <p:nvPr/>
        </p:nvCxnSpPr>
        <p:spPr>
          <a:xfrm rot="5400000" flipH="1" flipV="1">
            <a:off x="6346352" y="2142650"/>
            <a:ext cx="400049" cy="1715453"/>
          </a:xfrm>
          <a:prstGeom prst="bentConnector2">
            <a:avLst/>
          </a:prstGeom>
          <a:noFill/>
          <a:ln w="50800" cap="flat" cmpd="sng" algn="ctr">
            <a:solidFill>
              <a:srgbClr val="4F81BD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>
            <a:off x="5237268" y="2564295"/>
            <a:ext cx="2154132" cy="0"/>
          </a:xfrm>
          <a:prstGeom prst="straightConnector1">
            <a:avLst/>
          </a:prstGeom>
          <a:noFill/>
          <a:ln w="50800" cap="flat" cmpd="sng" algn="ctr">
            <a:solidFill>
              <a:srgbClr val="4F81BD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31" name="Flowchart: Magnetic Disk 30"/>
          <p:cNvSpPr/>
          <p:nvPr/>
        </p:nvSpPr>
        <p:spPr>
          <a:xfrm>
            <a:off x="7457447" y="2122100"/>
            <a:ext cx="685800" cy="939800"/>
          </a:xfrm>
          <a:prstGeom prst="flowChartMagneticDisk">
            <a:avLst/>
          </a:prstGeom>
          <a:solidFill>
            <a:srgbClr val="FFA500"/>
          </a:solidFill>
          <a:ln w="25400" cap="flat" cmpd="sng" algn="ctr">
            <a:solidFill>
              <a:srgbClr val="9E66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50" normalizeH="0" baseline="0" noProof="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DB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99241" y="2197196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Read-only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713268" y="2348395"/>
            <a:ext cx="1524000" cy="431800"/>
          </a:xfrm>
          <a:prstGeom prst="roundRect">
            <a:avLst/>
          </a:prstGeom>
          <a:solidFill>
            <a:srgbClr val="FFA500"/>
          </a:solidFill>
          <a:ln w="25400" cap="flat" cmpd="sng" algn="ctr">
            <a:solidFill>
              <a:srgbClr val="9E66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50" normalizeH="0" baseline="0" noProof="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WEB SERVER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Flowchart: Direct Access Storage 32"/>
          <p:cNvSpPr/>
          <p:nvPr/>
        </p:nvSpPr>
        <p:spPr>
          <a:xfrm>
            <a:off x="4114800" y="3601553"/>
            <a:ext cx="592032" cy="463550"/>
          </a:xfrm>
          <a:prstGeom prst="flowChartMagneticDrum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114800" y="4518159"/>
            <a:ext cx="2450151" cy="434841"/>
            <a:chOff x="4179252" y="4518159"/>
            <a:chExt cx="2450151" cy="434841"/>
          </a:xfrm>
        </p:grpSpPr>
        <p:sp>
          <p:nvSpPr>
            <p:cNvPr id="35" name="Rounded Rectangle 34"/>
            <p:cNvSpPr/>
            <p:nvPr/>
          </p:nvSpPr>
          <p:spPr>
            <a:xfrm>
              <a:off x="4179252" y="4518159"/>
              <a:ext cx="1752601" cy="431800"/>
            </a:xfrm>
            <a:prstGeom prst="roundRect">
              <a:avLst/>
            </a:prstGeom>
            <a:solidFill>
              <a:srgbClr val="FFA500"/>
            </a:solidFill>
            <a:ln w="25400" cap="flat" cmpd="sng" algn="ctr">
              <a:solidFill>
                <a:srgbClr val="9E66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50" normalizeH="0" baseline="0" noProof="0" dirty="0" smtClean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srgbClr val="4F81BD">
                      <a:tint val="3000"/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ARCHIVER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Flowchart: Direct Access Storage 36"/>
            <p:cNvSpPr/>
            <p:nvPr/>
          </p:nvSpPr>
          <p:spPr>
            <a:xfrm>
              <a:off x="6037371" y="4545498"/>
              <a:ext cx="592032" cy="407502"/>
            </a:xfrm>
            <a:prstGeom prst="flowChartMagneticDrum">
              <a:avLst/>
            </a:prstGeom>
            <a:solidFill>
              <a:srgbClr val="00CC00"/>
            </a:solidFill>
            <a:ln w="25400" cap="flat" cmpd="sng" algn="ctr">
              <a:solidFill>
                <a:srgbClr val="009E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810003" y="5102359"/>
            <a:ext cx="2754948" cy="431800"/>
            <a:chOff x="3874455" y="5102359"/>
            <a:chExt cx="2754948" cy="431800"/>
          </a:xfrm>
        </p:grpSpPr>
        <p:sp>
          <p:nvSpPr>
            <p:cNvPr id="39" name="Flowchart: Direct Access Storage 38"/>
            <p:cNvSpPr/>
            <p:nvPr/>
          </p:nvSpPr>
          <p:spPr>
            <a:xfrm>
              <a:off x="6037371" y="5115060"/>
              <a:ext cx="592032" cy="407502"/>
            </a:xfrm>
            <a:prstGeom prst="flowChartMagneticDrum">
              <a:avLst/>
            </a:prstGeom>
            <a:solidFill>
              <a:srgbClr val="00CC00"/>
            </a:solidFill>
            <a:ln w="25400" cap="flat" cmpd="sng" algn="ctr">
              <a:solidFill>
                <a:srgbClr val="009E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874455" y="5102359"/>
              <a:ext cx="2057398" cy="431800"/>
            </a:xfrm>
            <a:prstGeom prst="roundRect">
              <a:avLst/>
            </a:prstGeom>
            <a:solidFill>
              <a:srgbClr val="FFA500"/>
            </a:solidFill>
            <a:ln w="25400" cap="flat" cmpd="sng" algn="ctr">
              <a:solidFill>
                <a:srgbClr val="9E66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50" normalizeH="0" baseline="0" noProof="0" dirty="0" smtClean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srgbClr val="4F81BD">
                      <a:tint val="3000"/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DOWNLOADER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25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838200"/>
            <a:ext cx="4800600" cy="304800"/>
          </a:xfrm>
        </p:spPr>
        <p:txBody>
          <a:bodyPr>
            <a:normAutofit/>
          </a:bodyPr>
          <a:lstStyle/>
          <a:p>
            <a:r>
              <a:rPr lang="en-US" dirty="0" smtClean="0"/>
              <a:t>Configuration file (XML)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547576"/>
          </a:xfrm>
        </p:spPr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7" name="Snip Diagonal Corner Rectangle 6"/>
          <p:cNvSpPr/>
          <p:nvPr/>
        </p:nvSpPr>
        <p:spPr>
          <a:xfrm>
            <a:off x="3550149" y="1930400"/>
            <a:ext cx="5506932" cy="4622800"/>
          </a:xfrm>
          <a:prstGeom prst="snip2DiagRect">
            <a:avLst/>
          </a:prstGeom>
          <a:solidFill>
            <a:srgbClr val="696969">
              <a:alpha val="50000"/>
            </a:srgbClr>
          </a:solidFill>
          <a:ln w="25400" cap="flat" cmpd="sng" algn="ctr">
            <a:solidFill>
              <a:srgbClr val="FFA5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nip Diagonal Corner Rectangle 7"/>
          <p:cNvSpPr/>
          <p:nvPr/>
        </p:nvSpPr>
        <p:spPr>
          <a:xfrm>
            <a:off x="98690" y="1930400"/>
            <a:ext cx="2568310" cy="3708400"/>
          </a:xfrm>
          <a:prstGeom prst="snip2DiagRect">
            <a:avLst/>
          </a:prstGeom>
          <a:solidFill>
            <a:srgbClr val="696969">
              <a:alpha val="50000"/>
            </a:srgbClr>
          </a:solidFill>
          <a:ln w="25400" cap="flat" cmpd="sng" algn="ctr">
            <a:solidFill>
              <a:srgbClr val="FFA5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28600" y="2095501"/>
            <a:ext cx="838200" cy="1143000"/>
            <a:chOff x="228601" y="304800"/>
            <a:chExt cx="838200" cy="1143000"/>
          </a:xfrm>
        </p:grpSpPr>
        <p:sp>
          <p:nvSpPr>
            <p:cNvPr id="19" name="Rounded Rectangle 18"/>
            <p:cNvSpPr/>
            <p:nvPr/>
          </p:nvSpPr>
          <p:spPr>
            <a:xfrm>
              <a:off x="228601" y="304800"/>
              <a:ext cx="838200" cy="1143000"/>
            </a:xfrm>
            <a:prstGeom prst="roundRect">
              <a:avLst/>
            </a:prstGeom>
            <a:solidFill>
              <a:srgbClr val="FFA500"/>
            </a:solidFill>
            <a:ln w="25400" cap="flat" cmpd="sng" algn="ctr">
              <a:solidFill>
                <a:srgbClr val="9E66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50" normalizeH="0" baseline="0" noProof="0" dirty="0" smtClean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srgbClr val="4F81BD">
                      <a:tint val="3000"/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USER</a:t>
              </a:r>
              <a:endParaRPr kumimoji="0" lang="en-US" sz="1800" b="1" i="0" u="none" strike="noStrike" kern="0" cap="none" spc="50" normalizeH="0" baseline="0" noProof="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237" y="406400"/>
              <a:ext cx="609600" cy="609600"/>
            </a:xfrm>
            <a:prstGeom prst="rect">
              <a:avLst/>
            </a:prstGeom>
          </p:spPr>
        </p:pic>
      </p:grpSp>
      <p:sp>
        <p:nvSpPr>
          <p:cNvPr id="36" name="Rectangle 35"/>
          <p:cNvSpPr/>
          <p:nvPr/>
        </p:nvSpPr>
        <p:spPr>
          <a:xfrm>
            <a:off x="83050" y="1384300"/>
            <a:ext cx="1129299" cy="381000"/>
          </a:xfrm>
          <a:prstGeom prst="rect">
            <a:avLst/>
          </a:prstGeom>
          <a:solidFill>
            <a:srgbClr val="696969">
              <a:alpha val="50000"/>
            </a:srgbClr>
          </a:solidFill>
          <a:ln w="25400" cap="flat" cmpd="sng" algn="ctr">
            <a:solidFill>
              <a:srgbClr val="FFA5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50" normalizeH="0" baseline="0" noProof="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CLIENT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550149" y="1384300"/>
            <a:ext cx="1262199" cy="381000"/>
          </a:xfrm>
          <a:prstGeom prst="rect">
            <a:avLst/>
          </a:prstGeom>
          <a:solidFill>
            <a:srgbClr val="696969">
              <a:alpha val="50000"/>
            </a:srgbClr>
          </a:solidFill>
          <a:ln w="25400" cap="flat" cmpd="sng" algn="ctr">
            <a:solidFill>
              <a:srgbClr val="FFA5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50" normalizeH="0" baseline="0" noProof="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SERVER</a:t>
            </a:r>
          </a:p>
        </p:txBody>
      </p:sp>
      <p:sp>
        <p:nvSpPr>
          <p:cNvPr id="51" name="Cloud 50"/>
          <p:cNvSpPr/>
          <p:nvPr/>
        </p:nvSpPr>
        <p:spPr>
          <a:xfrm>
            <a:off x="2057400" y="5715000"/>
            <a:ext cx="1563362" cy="990600"/>
          </a:xfrm>
          <a:prstGeom prst="cloud">
            <a:avLst/>
          </a:prstGeom>
          <a:solidFill>
            <a:sysClr val="window" lastClr="FFFFFF"/>
          </a:solidFill>
          <a:ln w="25400" cap="flat" cmpd="sng" algn="ctr">
            <a:solidFill>
              <a:srgbClr val="696969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50" normalizeH="0" baseline="0" noProof="0" dirty="0" smtClean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srgbClr val="4F81BD">
                  <a:tint val="3000"/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5788347"/>
            <a:ext cx="850002" cy="850002"/>
          </a:xfrm>
          <a:prstGeom prst="rect">
            <a:avLst/>
          </a:prstGeom>
        </p:spPr>
      </p:pic>
      <p:cxnSp>
        <p:nvCxnSpPr>
          <p:cNvPr id="54" name="Curved Connector 53"/>
          <p:cNvCxnSpPr/>
          <p:nvPr/>
        </p:nvCxnSpPr>
        <p:spPr>
          <a:xfrm rot="5400000">
            <a:off x="3891011" y="5262608"/>
            <a:ext cx="676141" cy="1219243"/>
          </a:xfrm>
          <a:prstGeom prst="curvedConnector2">
            <a:avLst/>
          </a:prstGeom>
          <a:noFill/>
          <a:ln w="50800" cap="flat" cmpd="sng" algn="ctr">
            <a:solidFill>
              <a:srgbClr val="00CC00"/>
            </a:solidFill>
            <a:prstDash val="solid"/>
            <a:headEnd type="triangle"/>
            <a:tailEnd type="triangle"/>
          </a:ln>
          <a:effectLst/>
        </p:spPr>
      </p:cxnSp>
      <p:grpSp>
        <p:nvGrpSpPr>
          <p:cNvPr id="14" name="Group 13"/>
          <p:cNvGrpSpPr/>
          <p:nvPr/>
        </p:nvGrpSpPr>
        <p:grpSpPr>
          <a:xfrm>
            <a:off x="306072" y="4159250"/>
            <a:ext cx="1843834" cy="1270000"/>
            <a:chOff x="400833" y="3670300"/>
            <a:chExt cx="1843834" cy="1270000"/>
          </a:xfrm>
        </p:grpSpPr>
        <p:sp>
          <p:nvSpPr>
            <p:cNvPr id="15" name="Rounded Rectangle 14"/>
            <p:cNvSpPr/>
            <p:nvPr/>
          </p:nvSpPr>
          <p:spPr>
            <a:xfrm>
              <a:off x="1257299" y="3886200"/>
              <a:ext cx="987367" cy="1054100"/>
            </a:xfrm>
            <a:prstGeom prst="roundRect">
              <a:avLst/>
            </a:prstGeom>
            <a:solidFill>
              <a:srgbClr val="FFA500"/>
            </a:solidFill>
            <a:ln w="25400" cap="flat" cmpd="sng" algn="ctr">
              <a:solidFill>
                <a:srgbClr val="9E66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0833" y="3670300"/>
              <a:ext cx="1843834" cy="431800"/>
            </a:xfrm>
            <a:prstGeom prst="roundRect">
              <a:avLst/>
            </a:prstGeom>
            <a:solidFill>
              <a:srgbClr val="FFA500"/>
            </a:solidFill>
            <a:ln w="25400" cap="flat" cmpd="sng" algn="ctr">
              <a:solidFill>
                <a:srgbClr val="9E66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50" normalizeH="0" baseline="0" noProof="0" dirty="0" smtClean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srgbClr val="4F81BD">
                      <a:tint val="3000"/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CLIENT PLUG-IN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5700" y="4182099"/>
              <a:ext cx="743467" cy="720101"/>
            </a:xfrm>
            <a:prstGeom prst="rect">
              <a:avLst/>
            </a:prstGeom>
          </p:spPr>
        </p:pic>
      </p:grpSp>
      <p:sp>
        <p:nvSpPr>
          <p:cNvPr id="21" name="Down Arrow 20"/>
          <p:cNvSpPr/>
          <p:nvPr/>
        </p:nvSpPr>
        <p:spPr>
          <a:xfrm>
            <a:off x="419100" y="3338899"/>
            <a:ext cx="457200" cy="726203"/>
          </a:xfrm>
          <a:prstGeom prst="downArrow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55634" y="3127248"/>
            <a:ext cx="219456" cy="914400"/>
          </a:xfrm>
          <a:prstGeom prst="rect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Down Arrow 22"/>
          <p:cNvSpPr/>
          <p:nvPr/>
        </p:nvSpPr>
        <p:spPr>
          <a:xfrm rot="16200000">
            <a:off x="2066634" y="2523831"/>
            <a:ext cx="457200" cy="438738"/>
          </a:xfrm>
          <a:prstGeom prst="downArrow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L-Shape 23"/>
          <p:cNvSpPr/>
          <p:nvPr/>
        </p:nvSpPr>
        <p:spPr>
          <a:xfrm rot="5400000">
            <a:off x="1569350" y="2624328"/>
            <a:ext cx="448056" cy="475488"/>
          </a:xfrm>
          <a:prstGeom prst="corner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Down Arrow 24"/>
          <p:cNvSpPr/>
          <p:nvPr/>
        </p:nvSpPr>
        <p:spPr>
          <a:xfrm rot="16200000">
            <a:off x="1609973" y="1762368"/>
            <a:ext cx="457200" cy="1352066"/>
          </a:xfrm>
          <a:prstGeom prst="downArrow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Down Arrow 26"/>
          <p:cNvSpPr/>
          <p:nvPr/>
        </p:nvSpPr>
        <p:spPr>
          <a:xfrm rot="16200000">
            <a:off x="2775757" y="2217095"/>
            <a:ext cx="684695" cy="749808"/>
          </a:xfrm>
          <a:prstGeom prst="downArrow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50" normalizeH="0" baseline="0" noProof="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HTTP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812348" y="3200400"/>
            <a:ext cx="1752603" cy="1127259"/>
          </a:xfrm>
          <a:prstGeom prst="roundRect">
            <a:avLst/>
          </a:prstGeom>
          <a:solidFill>
            <a:srgbClr val="FFA500"/>
          </a:solidFill>
          <a:ln w="25400" cap="flat" cmpd="sng" algn="ctr">
            <a:solidFill>
              <a:srgbClr val="9E66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50" normalizeH="0" baseline="0" noProof="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MCP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Elbow Connector 27"/>
          <p:cNvCxnSpPr/>
          <p:nvPr/>
        </p:nvCxnSpPr>
        <p:spPr>
          <a:xfrm rot="5400000" flipH="1" flipV="1">
            <a:off x="6346352" y="2142650"/>
            <a:ext cx="400049" cy="1715453"/>
          </a:xfrm>
          <a:prstGeom prst="bentConnector2">
            <a:avLst/>
          </a:prstGeom>
          <a:noFill/>
          <a:ln w="50800" cap="flat" cmpd="sng" algn="ctr">
            <a:solidFill>
              <a:srgbClr val="4F81BD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>
            <a:off x="5237268" y="2564295"/>
            <a:ext cx="2154132" cy="0"/>
          </a:xfrm>
          <a:prstGeom prst="straightConnector1">
            <a:avLst/>
          </a:prstGeom>
          <a:noFill/>
          <a:ln w="50800" cap="flat" cmpd="sng" algn="ctr">
            <a:solidFill>
              <a:srgbClr val="4F81BD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31" name="Flowchart: Magnetic Disk 30"/>
          <p:cNvSpPr/>
          <p:nvPr/>
        </p:nvSpPr>
        <p:spPr>
          <a:xfrm>
            <a:off x="7457447" y="2122100"/>
            <a:ext cx="685800" cy="939800"/>
          </a:xfrm>
          <a:prstGeom prst="flowChartMagneticDisk">
            <a:avLst/>
          </a:prstGeom>
          <a:solidFill>
            <a:srgbClr val="FFA500"/>
          </a:solidFill>
          <a:ln w="25400" cap="flat" cmpd="sng" algn="ctr">
            <a:solidFill>
              <a:srgbClr val="9E66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50" normalizeH="0" baseline="0" noProof="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DB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99241" y="2197196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Read-only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713268" y="2348395"/>
            <a:ext cx="1524000" cy="431800"/>
          </a:xfrm>
          <a:prstGeom prst="roundRect">
            <a:avLst/>
          </a:prstGeom>
          <a:solidFill>
            <a:srgbClr val="FFA500"/>
          </a:solidFill>
          <a:ln w="25400" cap="flat" cmpd="sng" algn="ctr">
            <a:solidFill>
              <a:srgbClr val="9E66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50" normalizeH="0" baseline="0" noProof="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WEB SERVER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Flowchart: Direct Access Storage 32"/>
          <p:cNvSpPr/>
          <p:nvPr/>
        </p:nvSpPr>
        <p:spPr>
          <a:xfrm>
            <a:off x="4114800" y="3601553"/>
            <a:ext cx="592032" cy="463550"/>
          </a:xfrm>
          <a:prstGeom prst="flowChartMagneticDrum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114800" y="4518159"/>
            <a:ext cx="2450151" cy="434841"/>
            <a:chOff x="4179252" y="4518159"/>
            <a:chExt cx="2450151" cy="434841"/>
          </a:xfrm>
        </p:grpSpPr>
        <p:sp>
          <p:nvSpPr>
            <p:cNvPr id="35" name="Rounded Rectangle 34"/>
            <p:cNvSpPr/>
            <p:nvPr/>
          </p:nvSpPr>
          <p:spPr>
            <a:xfrm>
              <a:off x="4179252" y="4518159"/>
              <a:ext cx="1752601" cy="431800"/>
            </a:xfrm>
            <a:prstGeom prst="roundRect">
              <a:avLst/>
            </a:prstGeom>
            <a:solidFill>
              <a:srgbClr val="FFA500"/>
            </a:solidFill>
            <a:ln w="25400" cap="flat" cmpd="sng" algn="ctr">
              <a:solidFill>
                <a:srgbClr val="9E66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50" normalizeH="0" baseline="0" noProof="0" dirty="0" smtClean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srgbClr val="4F81BD">
                      <a:tint val="3000"/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ARCHIVER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Flowchart: Direct Access Storage 36"/>
            <p:cNvSpPr/>
            <p:nvPr/>
          </p:nvSpPr>
          <p:spPr>
            <a:xfrm>
              <a:off x="6037371" y="4545498"/>
              <a:ext cx="592032" cy="407502"/>
            </a:xfrm>
            <a:prstGeom prst="flowChartMagneticDrum">
              <a:avLst/>
            </a:prstGeom>
            <a:solidFill>
              <a:srgbClr val="00CC00"/>
            </a:solidFill>
            <a:ln w="25400" cap="flat" cmpd="sng" algn="ctr">
              <a:solidFill>
                <a:srgbClr val="009E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810003" y="5102359"/>
            <a:ext cx="2754948" cy="431800"/>
            <a:chOff x="3874455" y="5102359"/>
            <a:chExt cx="2754948" cy="431800"/>
          </a:xfrm>
        </p:grpSpPr>
        <p:sp>
          <p:nvSpPr>
            <p:cNvPr id="39" name="Flowchart: Direct Access Storage 38"/>
            <p:cNvSpPr/>
            <p:nvPr/>
          </p:nvSpPr>
          <p:spPr>
            <a:xfrm>
              <a:off x="6037371" y="5115060"/>
              <a:ext cx="592032" cy="407502"/>
            </a:xfrm>
            <a:prstGeom prst="flowChartMagneticDrum">
              <a:avLst/>
            </a:prstGeom>
            <a:solidFill>
              <a:srgbClr val="00CC00"/>
            </a:solidFill>
            <a:ln w="25400" cap="flat" cmpd="sng" algn="ctr">
              <a:solidFill>
                <a:srgbClr val="009E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874455" y="5102359"/>
              <a:ext cx="2057398" cy="431800"/>
            </a:xfrm>
            <a:prstGeom prst="roundRect">
              <a:avLst/>
            </a:prstGeom>
            <a:solidFill>
              <a:srgbClr val="FFA500"/>
            </a:solidFill>
            <a:ln w="25400" cap="flat" cmpd="sng" algn="ctr">
              <a:solidFill>
                <a:srgbClr val="9E66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50" normalizeH="0" baseline="0" noProof="0" dirty="0" smtClean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srgbClr val="4F81BD">
                      <a:tint val="3000"/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DOWNLOADER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543800" y="4313856"/>
            <a:ext cx="1409700" cy="939800"/>
            <a:chOff x="6477000" y="3365500"/>
            <a:chExt cx="1524000" cy="939800"/>
          </a:xfrm>
        </p:grpSpPr>
        <p:sp>
          <p:nvSpPr>
            <p:cNvPr id="42" name="Rounded Rectangle 41"/>
            <p:cNvSpPr/>
            <p:nvPr/>
          </p:nvSpPr>
          <p:spPr>
            <a:xfrm>
              <a:off x="6477000" y="3365500"/>
              <a:ext cx="1524000" cy="635000"/>
            </a:xfrm>
            <a:prstGeom prst="roundRect">
              <a:avLst/>
            </a:prstGeom>
            <a:solidFill>
              <a:srgbClr val="FFA500"/>
            </a:solidFill>
            <a:ln w="25400" cap="flat" cmpd="sng" algn="ctr">
              <a:solidFill>
                <a:srgbClr val="9E66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50" normalizeH="0" baseline="0" noProof="0" dirty="0" smtClean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srgbClr val="4F81BD">
                      <a:tint val="3000"/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XML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477000" y="3873500"/>
              <a:ext cx="1524000" cy="431800"/>
            </a:xfrm>
            <a:prstGeom prst="roundRect">
              <a:avLst/>
            </a:prstGeom>
            <a:solidFill>
              <a:srgbClr val="FFA500"/>
            </a:solidFill>
            <a:ln w="25400" cap="flat" cmpd="sng" algn="ctr">
              <a:solidFill>
                <a:srgbClr val="9E66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50" normalizeH="0" baseline="0" noProof="0" dirty="0" smtClean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srgbClr val="4F81BD">
                      <a:tint val="3000"/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CONFIG. FILE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47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838200"/>
            <a:ext cx="4800600" cy="304800"/>
          </a:xfrm>
        </p:spPr>
        <p:txBody>
          <a:bodyPr>
            <a:normAutofit/>
          </a:bodyPr>
          <a:lstStyle/>
          <a:p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547576"/>
          </a:xfrm>
        </p:spPr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7" name="Snip Diagonal Corner Rectangle 6"/>
          <p:cNvSpPr/>
          <p:nvPr/>
        </p:nvSpPr>
        <p:spPr>
          <a:xfrm>
            <a:off x="3550149" y="1930400"/>
            <a:ext cx="5506932" cy="4622800"/>
          </a:xfrm>
          <a:prstGeom prst="snip2DiagRect">
            <a:avLst/>
          </a:prstGeom>
          <a:solidFill>
            <a:srgbClr val="696969">
              <a:alpha val="50000"/>
            </a:srgbClr>
          </a:solidFill>
          <a:ln w="25400" cap="flat" cmpd="sng" algn="ctr">
            <a:solidFill>
              <a:srgbClr val="FFA5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nip Diagonal Corner Rectangle 7"/>
          <p:cNvSpPr/>
          <p:nvPr/>
        </p:nvSpPr>
        <p:spPr>
          <a:xfrm>
            <a:off x="98690" y="1930400"/>
            <a:ext cx="2568310" cy="3708400"/>
          </a:xfrm>
          <a:prstGeom prst="snip2DiagRect">
            <a:avLst/>
          </a:prstGeom>
          <a:solidFill>
            <a:srgbClr val="696969">
              <a:alpha val="50000"/>
            </a:srgbClr>
          </a:solidFill>
          <a:ln w="25400" cap="flat" cmpd="sng" algn="ctr">
            <a:solidFill>
              <a:srgbClr val="FFA5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28600" y="2095501"/>
            <a:ext cx="838200" cy="1143000"/>
            <a:chOff x="228601" y="304800"/>
            <a:chExt cx="838200" cy="1143000"/>
          </a:xfrm>
        </p:grpSpPr>
        <p:sp>
          <p:nvSpPr>
            <p:cNvPr id="19" name="Rounded Rectangle 18"/>
            <p:cNvSpPr/>
            <p:nvPr/>
          </p:nvSpPr>
          <p:spPr>
            <a:xfrm>
              <a:off x="228601" y="304800"/>
              <a:ext cx="838200" cy="1143000"/>
            </a:xfrm>
            <a:prstGeom prst="roundRect">
              <a:avLst/>
            </a:prstGeom>
            <a:solidFill>
              <a:srgbClr val="FFA500"/>
            </a:solidFill>
            <a:ln w="25400" cap="flat" cmpd="sng" algn="ctr">
              <a:solidFill>
                <a:srgbClr val="9E66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50" normalizeH="0" baseline="0" noProof="0" dirty="0" smtClean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srgbClr val="4F81BD">
                      <a:tint val="3000"/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USER</a:t>
              </a:r>
              <a:endParaRPr kumimoji="0" lang="en-US" sz="1800" b="1" i="0" u="none" strike="noStrike" kern="0" cap="none" spc="50" normalizeH="0" baseline="0" noProof="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237" y="406400"/>
              <a:ext cx="609600" cy="609600"/>
            </a:xfrm>
            <a:prstGeom prst="rect">
              <a:avLst/>
            </a:prstGeom>
          </p:spPr>
        </p:pic>
      </p:grpSp>
      <p:sp>
        <p:nvSpPr>
          <p:cNvPr id="36" name="Rectangle 35"/>
          <p:cNvSpPr/>
          <p:nvPr/>
        </p:nvSpPr>
        <p:spPr>
          <a:xfrm>
            <a:off x="83050" y="1384300"/>
            <a:ext cx="1129299" cy="381000"/>
          </a:xfrm>
          <a:prstGeom prst="rect">
            <a:avLst/>
          </a:prstGeom>
          <a:solidFill>
            <a:srgbClr val="696969">
              <a:alpha val="50000"/>
            </a:srgbClr>
          </a:solidFill>
          <a:ln w="25400" cap="flat" cmpd="sng" algn="ctr">
            <a:solidFill>
              <a:srgbClr val="FFA5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50" normalizeH="0" baseline="0" noProof="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CLIENT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550149" y="1384300"/>
            <a:ext cx="1262199" cy="381000"/>
          </a:xfrm>
          <a:prstGeom prst="rect">
            <a:avLst/>
          </a:prstGeom>
          <a:solidFill>
            <a:srgbClr val="696969">
              <a:alpha val="50000"/>
            </a:srgbClr>
          </a:solidFill>
          <a:ln w="25400" cap="flat" cmpd="sng" algn="ctr">
            <a:solidFill>
              <a:srgbClr val="FFA5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50" normalizeH="0" baseline="0" noProof="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SERVER</a:t>
            </a:r>
          </a:p>
        </p:txBody>
      </p:sp>
      <p:sp>
        <p:nvSpPr>
          <p:cNvPr id="51" name="Cloud 50"/>
          <p:cNvSpPr/>
          <p:nvPr/>
        </p:nvSpPr>
        <p:spPr>
          <a:xfrm>
            <a:off x="2057400" y="5715000"/>
            <a:ext cx="1563362" cy="990600"/>
          </a:xfrm>
          <a:prstGeom prst="cloud">
            <a:avLst/>
          </a:prstGeom>
          <a:solidFill>
            <a:sysClr val="window" lastClr="FFFFFF"/>
          </a:solidFill>
          <a:ln w="25400" cap="flat" cmpd="sng" algn="ctr">
            <a:solidFill>
              <a:srgbClr val="696969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50" normalizeH="0" baseline="0" noProof="0" dirty="0" smtClean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srgbClr val="4F81BD">
                  <a:tint val="3000"/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5788347"/>
            <a:ext cx="850002" cy="850002"/>
          </a:xfrm>
          <a:prstGeom prst="rect">
            <a:avLst/>
          </a:prstGeom>
        </p:spPr>
      </p:pic>
      <p:cxnSp>
        <p:nvCxnSpPr>
          <p:cNvPr id="54" name="Curved Connector 53"/>
          <p:cNvCxnSpPr/>
          <p:nvPr/>
        </p:nvCxnSpPr>
        <p:spPr>
          <a:xfrm rot="5400000">
            <a:off x="3891011" y="5262608"/>
            <a:ext cx="676141" cy="1219243"/>
          </a:xfrm>
          <a:prstGeom prst="curvedConnector2">
            <a:avLst/>
          </a:prstGeom>
          <a:noFill/>
          <a:ln w="50800" cap="flat" cmpd="sng" algn="ctr">
            <a:solidFill>
              <a:srgbClr val="00CC00"/>
            </a:solidFill>
            <a:prstDash val="solid"/>
            <a:headEnd type="triangle"/>
            <a:tailEnd type="triangle"/>
          </a:ln>
          <a:effectLst/>
        </p:spPr>
      </p:cxnSp>
      <p:grpSp>
        <p:nvGrpSpPr>
          <p:cNvPr id="14" name="Group 13"/>
          <p:cNvGrpSpPr/>
          <p:nvPr/>
        </p:nvGrpSpPr>
        <p:grpSpPr>
          <a:xfrm>
            <a:off x="306072" y="4159250"/>
            <a:ext cx="1843834" cy="1270000"/>
            <a:chOff x="400833" y="3670300"/>
            <a:chExt cx="1843834" cy="1270000"/>
          </a:xfrm>
        </p:grpSpPr>
        <p:sp>
          <p:nvSpPr>
            <p:cNvPr id="15" name="Rounded Rectangle 14"/>
            <p:cNvSpPr/>
            <p:nvPr/>
          </p:nvSpPr>
          <p:spPr>
            <a:xfrm>
              <a:off x="1257299" y="3886200"/>
              <a:ext cx="987367" cy="1054100"/>
            </a:xfrm>
            <a:prstGeom prst="roundRect">
              <a:avLst/>
            </a:prstGeom>
            <a:solidFill>
              <a:srgbClr val="FFA500"/>
            </a:solidFill>
            <a:ln w="25400" cap="flat" cmpd="sng" algn="ctr">
              <a:solidFill>
                <a:srgbClr val="9E66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0833" y="3670300"/>
              <a:ext cx="1843834" cy="431800"/>
            </a:xfrm>
            <a:prstGeom prst="roundRect">
              <a:avLst/>
            </a:prstGeom>
            <a:solidFill>
              <a:srgbClr val="FFA500"/>
            </a:solidFill>
            <a:ln w="25400" cap="flat" cmpd="sng" algn="ctr">
              <a:solidFill>
                <a:srgbClr val="9E66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50" normalizeH="0" baseline="0" noProof="0" dirty="0" smtClean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srgbClr val="4F81BD">
                      <a:tint val="3000"/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CLIENT PLUG-IN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5700" y="4182099"/>
              <a:ext cx="743467" cy="720101"/>
            </a:xfrm>
            <a:prstGeom prst="rect">
              <a:avLst/>
            </a:prstGeom>
          </p:spPr>
        </p:pic>
      </p:grpSp>
      <p:sp>
        <p:nvSpPr>
          <p:cNvPr id="21" name="Down Arrow 20"/>
          <p:cNvSpPr/>
          <p:nvPr/>
        </p:nvSpPr>
        <p:spPr>
          <a:xfrm>
            <a:off x="419100" y="3338899"/>
            <a:ext cx="457200" cy="726203"/>
          </a:xfrm>
          <a:prstGeom prst="downArrow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55634" y="3127248"/>
            <a:ext cx="219456" cy="914400"/>
          </a:xfrm>
          <a:prstGeom prst="rect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Down Arrow 22"/>
          <p:cNvSpPr/>
          <p:nvPr/>
        </p:nvSpPr>
        <p:spPr>
          <a:xfrm rot="16200000">
            <a:off x="2066634" y="2523831"/>
            <a:ext cx="457200" cy="438738"/>
          </a:xfrm>
          <a:prstGeom prst="downArrow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L-Shape 23"/>
          <p:cNvSpPr/>
          <p:nvPr/>
        </p:nvSpPr>
        <p:spPr>
          <a:xfrm rot="5400000">
            <a:off x="1569350" y="2624328"/>
            <a:ext cx="448056" cy="475488"/>
          </a:xfrm>
          <a:prstGeom prst="corner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Down Arrow 24"/>
          <p:cNvSpPr/>
          <p:nvPr/>
        </p:nvSpPr>
        <p:spPr>
          <a:xfrm rot="16200000">
            <a:off x="1609973" y="1762368"/>
            <a:ext cx="457200" cy="1352066"/>
          </a:xfrm>
          <a:prstGeom prst="downArrow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Down Arrow 26"/>
          <p:cNvSpPr/>
          <p:nvPr/>
        </p:nvSpPr>
        <p:spPr>
          <a:xfrm rot="16200000">
            <a:off x="2775757" y="2217095"/>
            <a:ext cx="684695" cy="749808"/>
          </a:xfrm>
          <a:prstGeom prst="downArrow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50" normalizeH="0" baseline="0" noProof="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HTTP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Elbow Connector 27"/>
          <p:cNvCxnSpPr/>
          <p:nvPr/>
        </p:nvCxnSpPr>
        <p:spPr>
          <a:xfrm rot="5400000" flipH="1" flipV="1">
            <a:off x="6346352" y="2142650"/>
            <a:ext cx="400049" cy="1715453"/>
          </a:xfrm>
          <a:prstGeom prst="bentConnector2">
            <a:avLst/>
          </a:prstGeom>
          <a:noFill/>
          <a:ln w="50800" cap="flat" cmpd="sng" algn="ctr">
            <a:solidFill>
              <a:srgbClr val="4F81BD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>
            <a:off x="5237268" y="2564295"/>
            <a:ext cx="2154132" cy="0"/>
          </a:xfrm>
          <a:prstGeom prst="straightConnector1">
            <a:avLst/>
          </a:prstGeom>
          <a:noFill/>
          <a:ln w="50800" cap="flat" cmpd="sng" algn="ctr">
            <a:solidFill>
              <a:srgbClr val="4F81BD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31" name="Flowchart: Magnetic Disk 30"/>
          <p:cNvSpPr/>
          <p:nvPr/>
        </p:nvSpPr>
        <p:spPr>
          <a:xfrm>
            <a:off x="7457447" y="2122100"/>
            <a:ext cx="685800" cy="939800"/>
          </a:xfrm>
          <a:prstGeom prst="flowChartMagneticDisk">
            <a:avLst/>
          </a:prstGeom>
          <a:solidFill>
            <a:srgbClr val="FFA500"/>
          </a:solidFill>
          <a:ln w="25400" cap="flat" cmpd="sng" algn="ctr">
            <a:solidFill>
              <a:srgbClr val="9E66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50" normalizeH="0" baseline="0" noProof="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DB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99241" y="2197196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Read-only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713268" y="2348395"/>
            <a:ext cx="1524000" cy="431800"/>
          </a:xfrm>
          <a:prstGeom prst="roundRect">
            <a:avLst/>
          </a:prstGeom>
          <a:solidFill>
            <a:srgbClr val="FFA500"/>
          </a:solidFill>
          <a:ln w="25400" cap="flat" cmpd="sng" algn="ctr">
            <a:solidFill>
              <a:srgbClr val="9E66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50" normalizeH="0" baseline="0" noProof="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WEB SERVER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Flowchart: Direct Access Storage 32"/>
          <p:cNvSpPr/>
          <p:nvPr/>
        </p:nvSpPr>
        <p:spPr>
          <a:xfrm>
            <a:off x="4114800" y="3601553"/>
            <a:ext cx="592032" cy="463550"/>
          </a:xfrm>
          <a:prstGeom prst="flowChartMagneticDrum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114800" y="4518159"/>
            <a:ext cx="2450151" cy="434841"/>
            <a:chOff x="4179252" y="4518159"/>
            <a:chExt cx="2450151" cy="434841"/>
          </a:xfrm>
        </p:grpSpPr>
        <p:sp>
          <p:nvSpPr>
            <p:cNvPr id="35" name="Rounded Rectangle 34"/>
            <p:cNvSpPr/>
            <p:nvPr/>
          </p:nvSpPr>
          <p:spPr>
            <a:xfrm>
              <a:off x="4179252" y="4518159"/>
              <a:ext cx="1752601" cy="431800"/>
            </a:xfrm>
            <a:prstGeom prst="roundRect">
              <a:avLst/>
            </a:prstGeom>
            <a:solidFill>
              <a:srgbClr val="FFA500"/>
            </a:solidFill>
            <a:ln w="25400" cap="flat" cmpd="sng" algn="ctr">
              <a:solidFill>
                <a:srgbClr val="9E66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50" normalizeH="0" baseline="0" noProof="0" dirty="0" smtClean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srgbClr val="4F81BD">
                      <a:tint val="3000"/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ARCHIVER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Flowchart: Direct Access Storage 36"/>
            <p:cNvSpPr/>
            <p:nvPr/>
          </p:nvSpPr>
          <p:spPr>
            <a:xfrm>
              <a:off x="6037371" y="4545498"/>
              <a:ext cx="592032" cy="407502"/>
            </a:xfrm>
            <a:prstGeom prst="flowChartMagneticDrum">
              <a:avLst/>
            </a:prstGeom>
            <a:solidFill>
              <a:srgbClr val="00CC00"/>
            </a:solidFill>
            <a:ln w="25400" cap="flat" cmpd="sng" algn="ctr">
              <a:solidFill>
                <a:srgbClr val="009E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810003" y="5102359"/>
            <a:ext cx="2754948" cy="431800"/>
            <a:chOff x="3874455" y="5102359"/>
            <a:chExt cx="2754948" cy="431800"/>
          </a:xfrm>
        </p:grpSpPr>
        <p:sp>
          <p:nvSpPr>
            <p:cNvPr id="39" name="Flowchart: Direct Access Storage 38"/>
            <p:cNvSpPr/>
            <p:nvPr/>
          </p:nvSpPr>
          <p:spPr>
            <a:xfrm>
              <a:off x="6037371" y="5115060"/>
              <a:ext cx="592032" cy="407502"/>
            </a:xfrm>
            <a:prstGeom prst="flowChartMagneticDrum">
              <a:avLst/>
            </a:prstGeom>
            <a:solidFill>
              <a:srgbClr val="00CC00"/>
            </a:solidFill>
            <a:ln w="25400" cap="flat" cmpd="sng" algn="ctr">
              <a:solidFill>
                <a:srgbClr val="009E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874455" y="5102359"/>
              <a:ext cx="2057398" cy="431800"/>
            </a:xfrm>
            <a:prstGeom prst="roundRect">
              <a:avLst/>
            </a:prstGeom>
            <a:solidFill>
              <a:srgbClr val="FFA500"/>
            </a:solidFill>
            <a:ln w="25400" cap="flat" cmpd="sng" algn="ctr">
              <a:solidFill>
                <a:srgbClr val="9E66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50" normalizeH="0" baseline="0" noProof="0" dirty="0" smtClean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srgbClr val="4F81BD">
                      <a:tint val="3000"/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DOWNLOADER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543800" y="4313856"/>
            <a:ext cx="1409700" cy="939800"/>
            <a:chOff x="6477000" y="3365500"/>
            <a:chExt cx="1524000" cy="939800"/>
          </a:xfrm>
        </p:grpSpPr>
        <p:sp>
          <p:nvSpPr>
            <p:cNvPr id="42" name="Rounded Rectangle 41"/>
            <p:cNvSpPr/>
            <p:nvPr/>
          </p:nvSpPr>
          <p:spPr>
            <a:xfrm>
              <a:off x="6477000" y="3365500"/>
              <a:ext cx="1524000" cy="635000"/>
            </a:xfrm>
            <a:prstGeom prst="roundRect">
              <a:avLst/>
            </a:prstGeom>
            <a:solidFill>
              <a:srgbClr val="FFA500"/>
            </a:solidFill>
            <a:ln w="25400" cap="flat" cmpd="sng" algn="ctr">
              <a:solidFill>
                <a:srgbClr val="9E66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50" normalizeH="0" baseline="0" noProof="0" dirty="0" smtClean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srgbClr val="4F81BD">
                      <a:tint val="3000"/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XML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477000" y="3873500"/>
              <a:ext cx="1524000" cy="431800"/>
            </a:xfrm>
            <a:prstGeom prst="roundRect">
              <a:avLst/>
            </a:prstGeom>
            <a:solidFill>
              <a:srgbClr val="FFA500"/>
            </a:solidFill>
            <a:ln w="25400" cap="flat" cmpd="sng" algn="ctr">
              <a:solidFill>
                <a:srgbClr val="9E66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50" normalizeH="0" baseline="0" noProof="0" dirty="0" smtClean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srgbClr val="4F81BD">
                      <a:tint val="3000"/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CONFIG. FILE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44" name="Elbow Connector 43"/>
          <p:cNvCxnSpPr/>
          <p:nvPr/>
        </p:nvCxnSpPr>
        <p:spPr>
          <a:xfrm rot="10800000" flipV="1">
            <a:off x="3810004" y="3833327"/>
            <a:ext cx="304797" cy="1484931"/>
          </a:xfrm>
          <a:prstGeom prst="bentConnector3">
            <a:avLst>
              <a:gd name="adj1" fmla="val 137501"/>
            </a:avLst>
          </a:prstGeom>
          <a:noFill/>
          <a:ln w="50800" cap="flat" cmpd="sng" algn="ctr">
            <a:solidFill>
              <a:srgbClr val="FFA500"/>
            </a:solidFill>
            <a:prstDash val="solid"/>
            <a:headEnd type="triangle"/>
            <a:tailEnd type="none"/>
          </a:ln>
          <a:effectLst/>
        </p:spPr>
      </p:cxnSp>
      <p:cxnSp>
        <p:nvCxnSpPr>
          <p:cNvPr id="45" name="Elbow Connector 44"/>
          <p:cNvCxnSpPr/>
          <p:nvPr/>
        </p:nvCxnSpPr>
        <p:spPr>
          <a:xfrm rot="10800000">
            <a:off x="4114800" y="4007953"/>
            <a:ext cx="12700" cy="726106"/>
          </a:xfrm>
          <a:prstGeom prst="bentConnector4">
            <a:avLst>
              <a:gd name="adj1" fmla="val 2500000"/>
              <a:gd name="adj2" fmla="val 99848"/>
            </a:avLst>
          </a:prstGeom>
          <a:noFill/>
          <a:ln w="50800" cap="flat" cmpd="sng" algn="ctr">
            <a:solidFill>
              <a:srgbClr val="FFA5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6" name="Elbow Connector 45"/>
          <p:cNvCxnSpPr/>
          <p:nvPr/>
        </p:nvCxnSpPr>
        <p:spPr>
          <a:xfrm rot="16200000" flipH="1">
            <a:off x="6185015" y="4369313"/>
            <a:ext cx="741296" cy="18575"/>
          </a:xfrm>
          <a:prstGeom prst="bentConnector4">
            <a:avLst>
              <a:gd name="adj1" fmla="val 36257"/>
              <a:gd name="adj2" fmla="val 1330686"/>
            </a:avLst>
          </a:prstGeom>
          <a:noFill/>
          <a:ln w="50800" cap="flat" cmpd="sng" algn="ctr">
            <a:solidFill>
              <a:srgbClr val="FFA5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8" name="Elbow Connector 47"/>
          <p:cNvCxnSpPr/>
          <p:nvPr/>
        </p:nvCxnSpPr>
        <p:spPr>
          <a:xfrm>
            <a:off x="6564951" y="3764030"/>
            <a:ext cx="12700" cy="1554781"/>
          </a:xfrm>
          <a:prstGeom prst="bentConnector3">
            <a:avLst>
              <a:gd name="adj1" fmla="val 2500000"/>
            </a:avLst>
          </a:prstGeom>
          <a:noFill/>
          <a:ln w="50800" cap="flat" cmpd="sng" algn="ctr">
            <a:solidFill>
              <a:srgbClr val="FFA5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9" name="Elbow Connector 48"/>
          <p:cNvCxnSpPr/>
          <p:nvPr/>
        </p:nvCxnSpPr>
        <p:spPr>
          <a:xfrm rot="16200000" flipH="1">
            <a:off x="3383834" y="2926632"/>
            <a:ext cx="1157135" cy="304799"/>
          </a:xfrm>
          <a:prstGeom prst="bentConnector3">
            <a:avLst>
              <a:gd name="adj1" fmla="val 99388"/>
            </a:avLst>
          </a:prstGeom>
          <a:noFill/>
          <a:ln w="50800" cap="flat" cmpd="sng" algn="ctr">
            <a:solidFill>
              <a:srgbClr val="FFA5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7239000" y="4631356"/>
            <a:ext cx="30480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53" name="Elbow Connector 52"/>
          <p:cNvCxnSpPr>
            <a:endCxn id="55" idx="0"/>
          </p:cNvCxnSpPr>
          <p:nvPr/>
        </p:nvCxnSpPr>
        <p:spPr>
          <a:xfrm>
            <a:off x="6564951" y="3411053"/>
            <a:ext cx="1677349" cy="381000"/>
          </a:xfrm>
          <a:prstGeom prst="bentConnector2">
            <a:avLst/>
          </a:prstGeom>
          <a:noFill/>
          <a:ln w="50800" cap="flat" cmpd="sng" algn="ctr">
            <a:solidFill>
              <a:srgbClr val="FF000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55" name="Rounded Rectangle 54"/>
          <p:cNvSpPr/>
          <p:nvPr/>
        </p:nvSpPr>
        <p:spPr>
          <a:xfrm>
            <a:off x="7543800" y="3792053"/>
            <a:ext cx="1397000" cy="431800"/>
          </a:xfrm>
          <a:prstGeom prst="roundRect">
            <a:avLst/>
          </a:prstGeom>
          <a:solidFill>
            <a:srgbClr val="FFA500"/>
          </a:solidFill>
          <a:ln w="25400" cap="flat" cmpd="sng" algn="ctr">
            <a:solidFill>
              <a:srgbClr val="9E66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50" normalizeH="0" baseline="0" noProof="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CONTENT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162800" y="4378600"/>
            <a:ext cx="0" cy="443256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6999729" y="3061900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File  operations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812348" y="3200400"/>
            <a:ext cx="1752603" cy="1127259"/>
          </a:xfrm>
          <a:prstGeom prst="roundRect">
            <a:avLst/>
          </a:prstGeom>
          <a:solidFill>
            <a:srgbClr val="FFA500"/>
          </a:solidFill>
          <a:ln w="25400" cap="flat" cmpd="sng" algn="ctr">
            <a:solidFill>
              <a:srgbClr val="9E66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50" normalizeH="0" baseline="0" noProof="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MCP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807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Challenges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Pipes and Other Design Problems</a:t>
            </a:r>
          </a:p>
        </p:txBody>
      </p:sp>
    </p:spTree>
    <p:extLst>
      <p:ext uri="{BB962C8B-B14F-4D97-AF65-F5344CB8AC3E}">
        <p14:creationId xmlns:p14="http://schemas.microsoft.com/office/powerpoint/2010/main" val="159931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Original Specification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400800" y="2362200"/>
            <a:ext cx="2274252" cy="2743200"/>
          </a:xfrm>
          <a:prstGeom prst="roundRect">
            <a:avLst/>
          </a:prstGeom>
          <a:solidFill>
            <a:srgbClr val="FFA500"/>
          </a:solidFill>
          <a:ln w="25400" cap="flat" cmpd="sng" algn="ctr">
            <a:solidFill>
              <a:srgbClr val="9E66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50" normalizeH="0" baseline="0" noProof="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MCP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lowchart: Direct Access Storage 8"/>
          <p:cNvSpPr/>
          <p:nvPr/>
        </p:nvSpPr>
        <p:spPr>
          <a:xfrm>
            <a:off x="228600" y="2362200"/>
            <a:ext cx="3505200" cy="762000"/>
          </a:xfrm>
          <a:prstGeom prst="flowChartMagneticDrum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spc="50" normalizeH="0" baseline="0" noProof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WEB SERVER</a:t>
            </a:r>
          </a:p>
        </p:txBody>
      </p:sp>
      <p:sp>
        <p:nvSpPr>
          <p:cNvPr id="11" name="Flowchart: Direct Access Storage 10"/>
          <p:cNvSpPr/>
          <p:nvPr/>
        </p:nvSpPr>
        <p:spPr>
          <a:xfrm>
            <a:off x="215900" y="4365759"/>
            <a:ext cx="3505200" cy="762000"/>
          </a:xfrm>
          <a:prstGeom prst="flowChartMagneticDrum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spc="50" normalizeH="0" baseline="0" noProof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ARCHIVER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989937" y="2362200"/>
            <a:ext cx="890251" cy="869407"/>
            <a:chOff x="3797861" y="2346459"/>
            <a:chExt cx="697939" cy="730942"/>
          </a:xfrm>
        </p:grpSpPr>
        <p:sp>
          <p:nvSpPr>
            <p:cNvPr id="12" name="Circular Arrow 11"/>
            <p:cNvSpPr/>
            <p:nvPr/>
          </p:nvSpPr>
          <p:spPr>
            <a:xfrm>
              <a:off x="3810000" y="2346459"/>
              <a:ext cx="685800" cy="701541"/>
            </a:xfrm>
            <a:prstGeom prst="circular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Circular Arrow 12"/>
            <p:cNvSpPr/>
            <p:nvPr/>
          </p:nvSpPr>
          <p:spPr>
            <a:xfrm rot="10800000">
              <a:off x="3797861" y="2375860"/>
              <a:ext cx="685800" cy="701541"/>
            </a:xfrm>
            <a:prstGeom prst="circular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80701" y="3280364"/>
            <a:ext cx="890251" cy="983073"/>
            <a:chOff x="3797861" y="2297698"/>
            <a:chExt cx="697939" cy="826504"/>
          </a:xfrm>
        </p:grpSpPr>
        <p:sp>
          <p:nvSpPr>
            <p:cNvPr id="19" name="Circular Arrow 18"/>
            <p:cNvSpPr/>
            <p:nvPr/>
          </p:nvSpPr>
          <p:spPr>
            <a:xfrm>
              <a:off x="3810000" y="2297698"/>
              <a:ext cx="685800" cy="701541"/>
            </a:xfrm>
            <a:prstGeom prst="circularArrow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Circular Arrow 19"/>
            <p:cNvSpPr/>
            <p:nvPr/>
          </p:nvSpPr>
          <p:spPr>
            <a:xfrm rot="10800000">
              <a:off x="3797861" y="2422661"/>
              <a:ext cx="685800" cy="701541"/>
            </a:xfrm>
            <a:prstGeom prst="circularArrow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962400" y="4312193"/>
            <a:ext cx="890251" cy="869407"/>
            <a:chOff x="3797861" y="2346459"/>
            <a:chExt cx="697939" cy="730942"/>
          </a:xfrm>
        </p:grpSpPr>
        <p:sp>
          <p:nvSpPr>
            <p:cNvPr id="22" name="Circular Arrow 21"/>
            <p:cNvSpPr/>
            <p:nvPr/>
          </p:nvSpPr>
          <p:spPr>
            <a:xfrm>
              <a:off x="3810000" y="2346459"/>
              <a:ext cx="685800" cy="701541"/>
            </a:xfrm>
            <a:prstGeom prst="circular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Circular Arrow 22"/>
            <p:cNvSpPr/>
            <p:nvPr/>
          </p:nvSpPr>
          <p:spPr>
            <a:xfrm rot="10800000">
              <a:off x="3797861" y="2375860"/>
              <a:ext cx="685800" cy="701541"/>
            </a:xfrm>
            <a:prstGeom prst="circular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205749" y="2286002"/>
            <a:ext cx="890251" cy="2971796"/>
            <a:chOff x="3797861" y="2329936"/>
            <a:chExt cx="697939" cy="755424"/>
          </a:xfrm>
        </p:grpSpPr>
        <p:sp>
          <p:nvSpPr>
            <p:cNvPr id="25" name="Circular Arrow 24"/>
            <p:cNvSpPr/>
            <p:nvPr/>
          </p:nvSpPr>
          <p:spPr>
            <a:xfrm>
              <a:off x="3810000" y="2329936"/>
              <a:ext cx="685800" cy="701541"/>
            </a:xfrm>
            <a:prstGeom prst="circularArrow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Circular Arrow 25"/>
            <p:cNvSpPr/>
            <p:nvPr/>
          </p:nvSpPr>
          <p:spPr>
            <a:xfrm rot="10800000">
              <a:off x="3797861" y="2383819"/>
              <a:ext cx="685800" cy="701541"/>
            </a:xfrm>
            <a:prstGeom prst="circularArrow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3733800" y="3657600"/>
            <a:ext cx="2667000" cy="231487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irect Access Storage 9"/>
          <p:cNvSpPr/>
          <p:nvPr/>
        </p:nvSpPr>
        <p:spPr>
          <a:xfrm>
            <a:off x="228600" y="3383029"/>
            <a:ext cx="3505200" cy="762000"/>
          </a:xfrm>
          <a:prstGeom prst="flowChartMagneticDrum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spc="50" normalizeH="0" baseline="0" noProof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DOWNLOADER</a:t>
            </a:r>
          </a:p>
        </p:txBody>
      </p:sp>
    </p:spTree>
    <p:extLst>
      <p:ext uri="{BB962C8B-B14F-4D97-AF65-F5344CB8AC3E}">
        <p14:creationId xmlns:p14="http://schemas.microsoft.com/office/powerpoint/2010/main" val="184128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Goals and Specifications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82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Simplification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400800" y="2362200"/>
            <a:ext cx="2274252" cy="2743200"/>
          </a:xfrm>
          <a:prstGeom prst="roundRect">
            <a:avLst/>
          </a:prstGeom>
          <a:solidFill>
            <a:srgbClr val="FFA500"/>
          </a:solidFill>
          <a:ln w="25400" cap="flat" cmpd="sng" algn="ctr">
            <a:solidFill>
              <a:srgbClr val="9E66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50" normalizeH="0" baseline="0" noProof="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MCP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672349" y="2286002"/>
            <a:ext cx="890251" cy="2971796"/>
            <a:chOff x="3797861" y="2329936"/>
            <a:chExt cx="697939" cy="755424"/>
          </a:xfrm>
        </p:grpSpPr>
        <p:sp>
          <p:nvSpPr>
            <p:cNvPr id="42" name="Circular Arrow 41"/>
            <p:cNvSpPr/>
            <p:nvPr/>
          </p:nvSpPr>
          <p:spPr>
            <a:xfrm>
              <a:off x="3810000" y="2329936"/>
              <a:ext cx="685800" cy="701541"/>
            </a:xfrm>
            <a:prstGeom prst="circularArrow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ircular Arrow 42"/>
            <p:cNvSpPr/>
            <p:nvPr/>
          </p:nvSpPr>
          <p:spPr>
            <a:xfrm rot="10800000">
              <a:off x="3797861" y="2383819"/>
              <a:ext cx="685800" cy="701541"/>
            </a:xfrm>
            <a:prstGeom prst="circularArrow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4" name="Right Arrow 43"/>
          <p:cNvSpPr/>
          <p:nvPr/>
        </p:nvSpPr>
        <p:spPr>
          <a:xfrm>
            <a:off x="3733800" y="3657600"/>
            <a:ext cx="2667000" cy="231487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Direct Access Storage 44"/>
          <p:cNvSpPr/>
          <p:nvPr/>
        </p:nvSpPr>
        <p:spPr>
          <a:xfrm>
            <a:off x="228600" y="3383029"/>
            <a:ext cx="3505200" cy="762000"/>
          </a:xfrm>
          <a:prstGeom prst="flowChartMagneticDrum">
            <a:avLst/>
          </a:prstGeom>
          <a:solidFill>
            <a:srgbClr val="00CC00"/>
          </a:solidFill>
          <a:ln w="25400" cap="flat" cmpd="sng" algn="ctr">
            <a:solidFill>
              <a:srgbClr val="009E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spc="50" normalizeH="0" baseline="0" noProof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PIPE OBJECT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01481" y="3198363"/>
            <a:ext cx="1531638" cy="369332"/>
          </a:xfrm>
          <a:prstGeom prst="rect">
            <a:avLst/>
          </a:prstGeom>
          <a:solidFill>
            <a:srgbClr val="7E848D">
              <a:alpha val="74902"/>
            </a:srgb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Read Message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25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Pipe Object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 smtClean="0"/>
              <a:t>Pipe, Read Message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Read message type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Read message length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Prepare storage for message body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Read message body…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2"/>
                </a:solidFill>
              </a:rPr>
              <a:t>NO MESSAGE BODY????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56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 Object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>
          <a:xfrm>
            <a:off x="5029200" y="5486400"/>
            <a:ext cx="3657600" cy="838200"/>
          </a:xfrm>
        </p:spPr>
        <p:txBody>
          <a:bodyPr/>
          <a:lstStyle/>
          <a:p>
            <a:r>
              <a:rPr lang="en-US" dirty="0" smtClean="0"/>
              <a:t>Buffered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891755266"/>
              </p:ext>
            </p:extLst>
          </p:nvPr>
        </p:nvGraphicFramePr>
        <p:xfrm>
          <a:off x="457200" y="1517650"/>
          <a:ext cx="4040188" cy="394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Content Placeholder 11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42768016"/>
              </p:ext>
            </p:extLst>
          </p:nvPr>
        </p:nvGraphicFramePr>
        <p:xfrm>
          <a:off x="5105400" y="1517650"/>
          <a:ext cx="3581400" cy="394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257800" y="2475299"/>
            <a:ext cx="12595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1000 chars.</a:t>
            </a:r>
            <a:endParaRPr lang="en-US" dirty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1000" y="2286000"/>
            <a:ext cx="1143000" cy="1905000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560567" y="3287667"/>
            <a:ext cx="316233" cy="369933"/>
            <a:chOff x="1641533" y="1785914"/>
            <a:chExt cx="316233" cy="369933"/>
          </a:xfrm>
        </p:grpSpPr>
        <p:sp>
          <p:nvSpPr>
            <p:cNvPr id="16" name="Right Arrow 15"/>
            <p:cNvSpPr/>
            <p:nvPr/>
          </p:nvSpPr>
          <p:spPr>
            <a:xfrm rot="10800000">
              <a:off x="1641533" y="1785914"/>
              <a:ext cx="316233" cy="36993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ight Arrow 4"/>
            <p:cNvSpPr/>
            <p:nvPr/>
          </p:nvSpPr>
          <p:spPr>
            <a:xfrm rot="10800000">
              <a:off x="1736403" y="1859901"/>
              <a:ext cx="221363" cy="2219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73995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Graphic spid="12" grpId="0">
        <p:bldAsOne/>
      </p:bldGraphic>
      <p:bldP spid="13" grpId="0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Challenges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XML in C++</a:t>
            </a:r>
          </a:p>
          <a:p>
            <a:r>
              <a:rPr lang="en-US" dirty="0" smtClean="0"/>
              <a:t>File permissions</a:t>
            </a:r>
          </a:p>
          <a:p>
            <a:r>
              <a:rPr lang="en-US" dirty="0" smtClean="0"/>
              <a:t>Web interface</a:t>
            </a:r>
          </a:p>
          <a:p>
            <a:pPr lvl="1"/>
            <a:r>
              <a:rPr lang="en-US" dirty="0" smtClean="0"/>
              <a:t>Highlighting rows</a:t>
            </a:r>
          </a:p>
          <a:p>
            <a:pPr lvl="1"/>
            <a:r>
              <a:rPr lang="en-US" dirty="0" smtClean="0"/>
              <a:t>Multiple views</a:t>
            </a:r>
          </a:p>
          <a:p>
            <a:r>
              <a:rPr lang="en-US" dirty="0" smtClean="0"/>
              <a:t>Failed downloads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5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Unresolved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user login</a:t>
            </a:r>
          </a:p>
          <a:p>
            <a:r>
              <a:rPr lang="en-US" dirty="0" smtClean="0"/>
              <a:t>References in content</a:t>
            </a:r>
          </a:p>
          <a:p>
            <a:r>
              <a:rPr lang="en-US" dirty="0" smtClean="0"/>
              <a:t>Notifying user through Client Plug-in</a:t>
            </a:r>
          </a:p>
          <a:p>
            <a:r>
              <a:rPr lang="en-US" dirty="0" smtClean="0"/>
              <a:t>Reading titles for content</a:t>
            </a:r>
          </a:p>
          <a:p>
            <a:r>
              <a:rPr lang="en-US" dirty="0" smtClean="0"/>
              <a:t>Content </a:t>
            </a:r>
            <a:r>
              <a:rPr lang="en-US" dirty="0" smtClean="0"/>
              <a:t>file </a:t>
            </a:r>
            <a:r>
              <a:rPr lang="en-US" dirty="0" smtClean="0"/>
              <a:t>types</a:t>
            </a:r>
          </a:p>
          <a:p>
            <a:r>
              <a:rPr lang="en-US" dirty="0" smtClean="0"/>
              <a:t>Archiving other archives</a:t>
            </a:r>
          </a:p>
          <a:p>
            <a:r>
              <a:rPr lang="en-US" dirty="0" smtClean="0"/>
              <a:t>CAPManage stopping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5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of system requirements</a:t>
            </a:r>
          </a:p>
          <a:p>
            <a:r>
              <a:rPr lang="en-US" dirty="0" smtClean="0"/>
              <a:t>Communication design deserves a lot of research</a:t>
            </a:r>
          </a:p>
          <a:p>
            <a:r>
              <a:rPr lang="en-US" dirty="0" smtClean="0"/>
              <a:t>Pipes are evil</a:t>
            </a:r>
          </a:p>
          <a:p>
            <a:r>
              <a:rPr lang="en-US" dirty="0" smtClean="0"/>
              <a:t>Perl and jQuery are divinely-inspired</a:t>
            </a:r>
          </a:p>
          <a:p>
            <a:r>
              <a:rPr lang="en-US" dirty="0"/>
              <a:t>Importance of </a:t>
            </a:r>
            <a:r>
              <a:rPr lang="en-US" dirty="0" smtClean="0"/>
              <a:t>prototyping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8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A special thanks to all those who listened to me complain about my life over four months.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2237012"/>
              </p:ext>
            </p:extLst>
          </p:nvPr>
        </p:nvGraphicFramePr>
        <p:xfrm>
          <a:off x="457200" y="1981200"/>
          <a:ext cx="7086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2362200"/>
                <a:gridCol w="236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Whining Received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Hannah Byrd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RD’s wife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Nick Byrd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Resident Director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Brad Gipson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Nathan Goodwin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Roommate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 Henderson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Co-worker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Katherine Holbrook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Friend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 McBride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Co-worker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Master of all Creation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Omniscient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Robert</a:t>
                      </a:r>
                      <a:r>
                        <a:rPr lang="en-US" baseline="0" dirty="0" smtClean="0"/>
                        <a:t> Sabo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Apartment-mate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David Siegenthal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Classmate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Unnamed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Silent sufferer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24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529148"/>
            <a:ext cx="3962399" cy="5057069"/>
          </a:xfrm>
        </p:spPr>
      </p:pic>
    </p:spTree>
    <p:extLst>
      <p:ext uri="{BB962C8B-B14F-4D97-AF65-F5344CB8AC3E}">
        <p14:creationId xmlns:p14="http://schemas.microsoft.com/office/powerpoint/2010/main" val="291335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store and view content offline</a:t>
            </a:r>
          </a:p>
          <a:p>
            <a:r>
              <a:rPr lang="en-US" dirty="0" smtClean="0"/>
              <a:t>Improve overall Internet access for people without a fast connection speed</a:t>
            </a:r>
          </a:p>
          <a:p>
            <a:r>
              <a:rPr lang="en-US" dirty="0" smtClean="0"/>
              <a:t>Provide more efficient access to large volumes of static information</a:t>
            </a:r>
          </a:p>
          <a:p>
            <a:r>
              <a:rPr lang="en-US" dirty="0" smtClean="0"/>
              <a:t>Challenging design</a:t>
            </a:r>
            <a:endParaRPr lang="en-US" dirty="0" smtClean="0"/>
          </a:p>
          <a:p>
            <a:r>
              <a:rPr lang="en-US" dirty="0" smtClean="0"/>
              <a:t>Opportunities to 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8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9564100"/>
              </p:ext>
            </p:extLst>
          </p:nvPr>
        </p:nvGraphicFramePr>
        <p:xfrm>
          <a:off x="457200" y="16002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3409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69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Web Pages</a:t>
            </a:r>
          </a:p>
          <a:p>
            <a:pPr lvl="1"/>
            <a:r>
              <a:rPr lang="en-US" dirty="0" smtClean="0"/>
              <a:t>Single page</a:t>
            </a:r>
          </a:p>
          <a:p>
            <a:pPr lvl="1"/>
            <a:r>
              <a:rPr lang="en-US" dirty="0" smtClean="0"/>
              <a:t>Multiple pages</a:t>
            </a:r>
          </a:p>
          <a:p>
            <a:r>
              <a:rPr lang="en-US" dirty="0" smtClean="0"/>
              <a:t>Manage Content</a:t>
            </a:r>
          </a:p>
          <a:p>
            <a:pPr lvl="1"/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Rename and organize</a:t>
            </a:r>
          </a:p>
          <a:p>
            <a:r>
              <a:rPr lang="en-US" dirty="0" smtClean="0"/>
              <a:t>Archive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69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System Architecture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1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838200"/>
            <a:ext cx="3200400" cy="304800"/>
          </a:xfrm>
        </p:spPr>
        <p:txBody>
          <a:bodyPr/>
          <a:lstStyle/>
          <a:p>
            <a:r>
              <a:rPr lang="en-US" dirty="0" smtClean="0"/>
              <a:t>Client –server model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547576"/>
          </a:xfrm>
        </p:spPr>
        <p:txBody>
          <a:bodyPr/>
          <a:lstStyle/>
          <a:p>
            <a:r>
              <a:rPr lang="en-US" dirty="0" smtClean="0"/>
              <a:t>Final System Architecture</a:t>
            </a:r>
            <a:endParaRPr lang="en-US" dirty="0"/>
          </a:p>
        </p:txBody>
      </p:sp>
      <p:sp>
        <p:nvSpPr>
          <p:cNvPr id="7" name="Snip Diagonal Corner Rectangle 6"/>
          <p:cNvSpPr/>
          <p:nvPr/>
        </p:nvSpPr>
        <p:spPr>
          <a:xfrm>
            <a:off x="3550149" y="1930400"/>
            <a:ext cx="5506932" cy="4622800"/>
          </a:xfrm>
          <a:prstGeom prst="snip2DiagRect">
            <a:avLst/>
          </a:prstGeom>
          <a:solidFill>
            <a:srgbClr val="696969">
              <a:alpha val="50000"/>
            </a:srgbClr>
          </a:solidFill>
          <a:ln w="25400" cap="flat" cmpd="sng" algn="ctr">
            <a:solidFill>
              <a:srgbClr val="FFA5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nip Diagonal Corner Rectangle 7"/>
          <p:cNvSpPr/>
          <p:nvPr/>
        </p:nvSpPr>
        <p:spPr>
          <a:xfrm>
            <a:off x="98690" y="1930400"/>
            <a:ext cx="2568310" cy="3708400"/>
          </a:xfrm>
          <a:prstGeom prst="snip2DiagRect">
            <a:avLst/>
          </a:prstGeom>
          <a:solidFill>
            <a:srgbClr val="696969">
              <a:alpha val="50000"/>
            </a:srgbClr>
          </a:solidFill>
          <a:ln w="25400" cap="flat" cmpd="sng" algn="ctr">
            <a:solidFill>
              <a:srgbClr val="FFA5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28600" y="2095501"/>
            <a:ext cx="838200" cy="1143000"/>
            <a:chOff x="228601" y="304800"/>
            <a:chExt cx="838200" cy="1143000"/>
          </a:xfrm>
        </p:grpSpPr>
        <p:sp>
          <p:nvSpPr>
            <p:cNvPr id="19" name="Rounded Rectangle 18"/>
            <p:cNvSpPr/>
            <p:nvPr/>
          </p:nvSpPr>
          <p:spPr>
            <a:xfrm>
              <a:off x="228601" y="304800"/>
              <a:ext cx="838200" cy="1143000"/>
            </a:xfrm>
            <a:prstGeom prst="roundRect">
              <a:avLst/>
            </a:prstGeom>
            <a:solidFill>
              <a:srgbClr val="FFA500"/>
            </a:solidFill>
            <a:ln w="25400" cap="flat" cmpd="sng" algn="ctr">
              <a:solidFill>
                <a:srgbClr val="9E66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50" normalizeH="0" baseline="0" noProof="0" dirty="0" smtClean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srgbClr val="4F81BD">
                      <a:tint val="3000"/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USER</a:t>
              </a:r>
              <a:endParaRPr kumimoji="0" lang="en-US" sz="1800" b="1" i="0" u="none" strike="noStrike" kern="0" cap="none" spc="50" normalizeH="0" baseline="0" noProof="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237" y="406400"/>
              <a:ext cx="609600" cy="609600"/>
            </a:xfrm>
            <a:prstGeom prst="rect">
              <a:avLst/>
            </a:prstGeom>
          </p:spPr>
        </p:pic>
      </p:grpSp>
      <p:sp>
        <p:nvSpPr>
          <p:cNvPr id="36" name="Rectangle 35"/>
          <p:cNvSpPr/>
          <p:nvPr/>
        </p:nvSpPr>
        <p:spPr>
          <a:xfrm>
            <a:off x="83050" y="1384300"/>
            <a:ext cx="1129299" cy="381000"/>
          </a:xfrm>
          <a:prstGeom prst="rect">
            <a:avLst/>
          </a:prstGeom>
          <a:solidFill>
            <a:srgbClr val="696969">
              <a:alpha val="50000"/>
            </a:srgbClr>
          </a:solidFill>
          <a:ln w="25400" cap="flat" cmpd="sng" algn="ctr">
            <a:solidFill>
              <a:srgbClr val="FFA5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50" normalizeH="0" baseline="0" noProof="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CLIENT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550149" y="1384300"/>
            <a:ext cx="1262199" cy="381000"/>
          </a:xfrm>
          <a:prstGeom prst="rect">
            <a:avLst/>
          </a:prstGeom>
          <a:solidFill>
            <a:srgbClr val="696969">
              <a:alpha val="50000"/>
            </a:srgbClr>
          </a:solidFill>
          <a:ln w="25400" cap="flat" cmpd="sng" algn="ctr">
            <a:solidFill>
              <a:srgbClr val="FFA5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50" normalizeH="0" baseline="0" noProof="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SERVER</a:t>
            </a:r>
          </a:p>
        </p:txBody>
      </p:sp>
      <p:sp>
        <p:nvSpPr>
          <p:cNvPr id="51" name="Cloud 50"/>
          <p:cNvSpPr/>
          <p:nvPr/>
        </p:nvSpPr>
        <p:spPr>
          <a:xfrm>
            <a:off x="2057400" y="5715000"/>
            <a:ext cx="1563362" cy="990600"/>
          </a:xfrm>
          <a:prstGeom prst="cloud">
            <a:avLst/>
          </a:prstGeom>
          <a:solidFill>
            <a:sysClr val="window" lastClr="FFFFFF"/>
          </a:solidFill>
          <a:ln w="25400" cap="flat" cmpd="sng" algn="ctr">
            <a:solidFill>
              <a:srgbClr val="696969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50" normalizeH="0" baseline="0" noProof="0" dirty="0" smtClean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srgbClr val="4F81BD">
                  <a:tint val="3000"/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5788347"/>
            <a:ext cx="850002" cy="850002"/>
          </a:xfrm>
          <a:prstGeom prst="rect">
            <a:avLst/>
          </a:prstGeom>
        </p:spPr>
      </p:pic>
      <p:cxnSp>
        <p:nvCxnSpPr>
          <p:cNvPr id="54" name="Curved Connector 53"/>
          <p:cNvCxnSpPr/>
          <p:nvPr/>
        </p:nvCxnSpPr>
        <p:spPr>
          <a:xfrm rot="5400000">
            <a:off x="3891011" y="5262608"/>
            <a:ext cx="676141" cy="1219243"/>
          </a:xfrm>
          <a:prstGeom prst="curvedConnector2">
            <a:avLst/>
          </a:prstGeom>
          <a:noFill/>
          <a:ln w="50800" cap="flat" cmpd="sng" algn="ctr">
            <a:solidFill>
              <a:srgbClr val="00CC00"/>
            </a:solidFill>
            <a:prstDash val="solid"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8278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426</TotalTime>
  <Words>447</Words>
  <Application>Microsoft Office PowerPoint</Application>
  <PresentationFormat>On-screen Show (4:3)</PresentationFormat>
  <Paragraphs>240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Technic</vt:lpstr>
      <vt:lpstr>Senior cap project</vt:lpstr>
      <vt:lpstr>Introduction</vt:lpstr>
      <vt:lpstr>Project Goals</vt:lpstr>
      <vt:lpstr>Project Goals</vt:lpstr>
      <vt:lpstr>Project Goals</vt:lpstr>
      <vt:lpstr>Demonstration</vt:lpstr>
      <vt:lpstr>Major System Requirements</vt:lpstr>
      <vt:lpstr>Final System Architecture</vt:lpstr>
      <vt:lpstr>Client –server model</vt:lpstr>
      <vt:lpstr>Client plug-in</vt:lpstr>
      <vt:lpstr>Common Gateway Interface (CGI) Scripts</vt:lpstr>
      <vt:lpstr>Requests via HTTP</vt:lpstr>
      <vt:lpstr>Master Control Program</vt:lpstr>
      <vt:lpstr>Database</vt:lpstr>
      <vt:lpstr>Pipes</vt:lpstr>
      <vt:lpstr>Configuration file (XML)</vt:lpstr>
      <vt:lpstr>Complete</vt:lpstr>
      <vt:lpstr>Major Challenges</vt:lpstr>
      <vt:lpstr>Pipes</vt:lpstr>
      <vt:lpstr>Pipes</vt:lpstr>
      <vt:lpstr>Pipes</vt:lpstr>
      <vt:lpstr>Pipe Object</vt:lpstr>
      <vt:lpstr>Additional Challenges</vt:lpstr>
      <vt:lpstr>Unresolved Issues</vt:lpstr>
      <vt:lpstr>Lessons Learned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Gipson</dc:creator>
  <cp:lastModifiedBy>Robert W. Sabo</cp:lastModifiedBy>
  <cp:revision>64</cp:revision>
  <dcterms:created xsi:type="dcterms:W3CDTF">2011-05-15T11:36:06Z</dcterms:created>
  <dcterms:modified xsi:type="dcterms:W3CDTF">2011-05-16T23:33:15Z</dcterms:modified>
</cp:coreProperties>
</file>