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39" d="100"/>
          <a:sy n="39" d="100"/>
        </p:scale>
        <p:origin x="5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BE45-2727-4595-8472-CB6C14369D77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7450-A576-486D-9C89-E9524AA0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5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BE45-2727-4595-8472-CB6C14369D77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7450-A576-486D-9C89-E9524AA0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52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BE45-2727-4595-8472-CB6C14369D77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7450-A576-486D-9C89-E9524AA0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2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BE45-2727-4595-8472-CB6C14369D77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6"/>
          <a:stretch/>
        </p:blipFill>
        <p:spPr>
          <a:xfrm>
            <a:off x="6936099" y="2438400"/>
            <a:ext cx="5255900" cy="4419599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7450-A576-486D-9C89-E9524AA0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22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BE45-2727-4595-8472-CB6C14369D77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7450-A576-486D-9C89-E9524AA0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32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BE45-2727-4595-8472-CB6C14369D77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7450-A576-486D-9C89-E9524AA0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99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BE45-2727-4595-8472-CB6C14369D77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7450-A576-486D-9C89-E9524AA0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25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BE45-2727-4595-8472-CB6C14369D77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7450-A576-486D-9C89-E9524AA0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93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BE45-2727-4595-8472-CB6C14369D77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7450-A576-486D-9C89-E9524AA0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14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BE45-2727-4595-8472-CB6C14369D77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7450-A576-486D-9C89-E9524AA0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83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BE45-2727-4595-8472-CB6C14369D77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7450-A576-486D-9C89-E9524AA0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48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6BE45-2727-4595-8472-CB6C14369D77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E7450-A576-486D-9C89-E9524AA0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43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500" y="207390"/>
            <a:ext cx="8144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210 싸나이 B" panose="02020603020101020101" pitchFamily="18" charset="-127"/>
                <a:ea typeface="210 싸나이 B" panose="02020603020101020101" pitchFamily="18" charset="-127"/>
              </a:rPr>
              <a:t>TEAM 25-MSAMI</a:t>
            </a:r>
            <a:endParaRPr lang="ko-KR" altLang="en-US" sz="6000" dirty="0">
              <a:solidFill>
                <a:schemeClr val="bg1"/>
              </a:solidFill>
              <a:latin typeface="210 싸나이 B" panose="02020603020101020101" pitchFamily="18" charset="-127"/>
              <a:ea typeface="210 싸나이 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6500" y="1542781"/>
            <a:ext cx="10275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■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ProJect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 	Android App for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HanYang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Univ</a:t>
            </a:r>
            <a:r>
              <a:rPr lang="en-US" altLang="ko-KR" sz="2800" dirty="0" smtClean="0">
                <a:solidFill>
                  <a:schemeClr val="bg1"/>
                </a:solidFill>
              </a:rPr>
              <a:t> Student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500" y="3601041"/>
            <a:ext cx="51658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■</a:t>
            </a:r>
            <a:r>
              <a:rPr lang="en-US" altLang="ko-KR" sz="3200" dirty="0" smtClean="0">
                <a:solidFill>
                  <a:schemeClr val="bg1"/>
                </a:solidFill>
              </a:rPr>
              <a:t>Member</a:t>
            </a:r>
          </a:p>
          <a:p>
            <a:r>
              <a:rPr lang="en-US" altLang="ko-KR" sz="3200" dirty="0" smtClean="0">
                <a:solidFill>
                  <a:schemeClr val="bg1"/>
                </a:solidFill>
              </a:rPr>
              <a:t>	Park Jae Yong</a:t>
            </a:r>
          </a:p>
          <a:p>
            <a:r>
              <a:rPr lang="en-US" altLang="ko-KR" sz="3200" dirty="0" smtClean="0">
                <a:solidFill>
                  <a:schemeClr val="bg1"/>
                </a:solidFill>
              </a:rPr>
              <a:t>	Kim Min Sang</a:t>
            </a:r>
          </a:p>
          <a:p>
            <a:r>
              <a:rPr lang="en-US" altLang="ko-KR" sz="3200" dirty="0" smtClean="0">
                <a:solidFill>
                  <a:schemeClr val="bg1"/>
                </a:solidFill>
              </a:rPr>
              <a:t>	Kim Dong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Gyu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5" y="281282"/>
            <a:ext cx="1130702" cy="1130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36570" y="461912"/>
            <a:ext cx="9954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210 싸나이 B" panose="02020603020101020101" pitchFamily="18" charset="-127"/>
                <a:ea typeface="210 싸나이 B" panose="02020603020101020101" pitchFamily="18" charset="-127"/>
              </a:rPr>
              <a:t>What App We Want To Make?</a:t>
            </a:r>
            <a:endParaRPr lang="ko-KR" altLang="en-US" sz="4400" dirty="0">
              <a:solidFill>
                <a:schemeClr val="bg1"/>
              </a:solidFill>
              <a:latin typeface="210 싸나이 B" panose="02020603020101020101" pitchFamily="18" charset="-127"/>
              <a:ea typeface="210 싸나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49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5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1488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14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210 싸나이 B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김동규</dc:creator>
  <cp:lastModifiedBy>김동규</cp:lastModifiedBy>
  <cp:revision>6</cp:revision>
  <dcterms:created xsi:type="dcterms:W3CDTF">2016-11-22T06:51:04Z</dcterms:created>
  <dcterms:modified xsi:type="dcterms:W3CDTF">2016-11-22T08:17:04Z</dcterms:modified>
</cp:coreProperties>
</file>