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65" r:id="rId7"/>
    <p:sldId id="259" r:id="rId8"/>
    <p:sldId id="258" r:id="rId9"/>
    <p:sldId id="264" r:id="rId10"/>
    <p:sldId id="270" r:id="rId11"/>
    <p:sldId id="266" r:id="rId12"/>
    <p:sldId id="269" r:id="rId13"/>
    <p:sldId id="271" r:id="rId14"/>
    <p:sldId id="263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60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937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72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7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58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87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827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193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607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89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218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5762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image" Target="../media/image2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985" y="1667787"/>
            <a:ext cx="9220015" cy="5190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715" y="467457"/>
            <a:ext cx="8492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 25-MSAMI</a:t>
            </a:r>
            <a:endParaRPr lang="ko-KR" altLang="en-US" sz="7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378" y="2355116"/>
            <a:ext cx="737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Android App for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HanYang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University Student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7247" y="4122532"/>
            <a:ext cx="21237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Park Jae Yong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Min Sang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Dong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Gyu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378" y="3209293"/>
            <a:ext cx="3714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Team Member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885" y="4001916"/>
            <a:ext cx="2222448" cy="22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Problem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3765" y="2432115"/>
            <a:ext cx="443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Error Modify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5444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9105" y="2197720"/>
            <a:ext cx="2814638" cy="31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787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Mid-Result!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26" y="2090443"/>
            <a:ext cx="2708709" cy="44988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6118" y="2090442"/>
            <a:ext cx="2708709" cy="44988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8663" y="2513445"/>
            <a:ext cx="5844618" cy="36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793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Final-Result!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382" y="1325058"/>
            <a:ext cx="3105150" cy="5362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6532" y="1122971"/>
            <a:ext cx="3171825" cy="55381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7201" y="1105982"/>
            <a:ext cx="31432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53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 &amp; License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9329" y="2057400"/>
            <a:ext cx="79846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Reference(lecture)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\2016msami\reference.txt</a:t>
            </a: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License</a:t>
            </a:r>
          </a:p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Apache 2.0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70410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2352" y="2302497"/>
            <a:ext cx="8587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Thanks for watching! </a:t>
            </a:r>
            <a:r>
              <a:rPr lang="en-US" altLang="ko-KR" sz="6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</a:t>
            </a:r>
            <a:endParaRPr lang="en-US" altLang="ko-KR" sz="6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37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9035" y="1752788"/>
            <a:ext cx="70376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</a:p>
          <a:p>
            <a:pPr marL="514350" indent="-51435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App Introduce</a:t>
            </a:r>
          </a:p>
          <a:p>
            <a:pPr marL="342900" indent="-34290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Product and Result</a:t>
            </a:r>
          </a:p>
          <a:p>
            <a:pPr marL="342900" indent="-342900">
              <a:buAutoNum type="arabicPeriod"/>
            </a:pPr>
            <a:endParaRPr lang="en-US" altLang="ko-KR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Our Task(</a:t>
            </a:r>
            <a:r>
              <a:rPr lang="en-US" altLang="ko-KR" sz="3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Delvelope</a:t>
            </a: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Problem)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Reference &amp; 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License</a:t>
            </a: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7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3778" y="1961071"/>
            <a:ext cx="1792742" cy="31870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2099" y="1961071"/>
            <a:ext cx="2390323" cy="3187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551" y="5381961"/>
            <a:ext cx="174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Park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ae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389" y="5381961"/>
            <a:ext cx="175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Dong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Gyu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3745" y="5381217"/>
            <a:ext cx="185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Min Sang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8001" y="1961071"/>
            <a:ext cx="1792742" cy="31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00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Already....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0288" y="2653838"/>
            <a:ext cx="1511300" cy="149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8867" y="2849781"/>
            <a:ext cx="2843060" cy="1029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7016" y="2653838"/>
            <a:ext cx="1498600" cy="147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6127" y="4622043"/>
            <a:ext cx="2846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But!!!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501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 App We Want To Make?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830" y="2699656"/>
            <a:ext cx="2073728" cy="20737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0902" y="2808513"/>
            <a:ext cx="1856014" cy="18560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0" y="2736927"/>
            <a:ext cx="1999185" cy="1999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6758" y="5145819"/>
            <a:ext cx="4810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Comfortable!!!!!</a:t>
            </a:r>
            <a:endParaRPr lang="ko-KR" alt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49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2911" y="1812472"/>
            <a:ext cx="7886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and Result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07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Outline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99460" y="1318385"/>
            <a:ext cx="6261445" cy="48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808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 We Have Done?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3371" y="1264502"/>
            <a:ext cx="4025900" cy="130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7496" y="1723362"/>
            <a:ext cx="4057650" cy="120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7496" y="2173635"/>
            <a:ext cx="4006850" cy="136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89439" y="1657510"/>
            <a:ext cx="2999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⊙</a:t>
            </a:r>
            <a:r>
              <a:rPr lang="en-US" altLang="ko-KR" dirty="0" smtClean="0"/>
              <a:t>Make Individual Role</a:t>
            </a:r>
          </a:p>
          <a:p>
            <a:endParaRPr lang="en-US" altLang="ko-KR" dirty="0" smtClean="0"/>
          </a:p>
          <a:p>
            <a:r>
              <a:rPr lang="ko-KR" altLang="en-US" dirty="0"/>
              <a:t>⊙</a:t>
            </a:r>
            <a:r>
              <a:rPr lang="en-US" altLang="ko-KR" dirty="0"/>
              <a:t>Make </a:t>
            </a:r>
            <a:r>
              <a:rPr lang="en-US" altLang="ko-KR" dirty="0" smtClean="0"/>
              <a:t>Outline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Develop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Upload alpha </a:t>
            </a:r>
            <a:r>
              <a:rPr lang="en-US" altLang="ko-KR" dirty="0" smtClean="0"/>
              <a:t>version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Make beta version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Make Final version!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8783" y="2659586"/>
            <a:ext cx="4035563" cy="1441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1146" y="3101948"/>
            <a:ext cx="4098125" cy="1490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1146" y="3642669"/>
            <a:ext cx="4053979" cy="1590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8783" y="4331034"/>
            <a:ext cx="3924111" cy="1786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1232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Develop Process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869" y="1587872"/>
            <a:ext cx="6099875" cy="3812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2151" y="2118483"/>
            <a:ext cx="6191794" cy="38698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8542" y="2629860"/>
            <a:ext cx="6281057" cy="39256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21504" y="3054340"/>
            <a:ext cx="5954486" cy="37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0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120</Words>
  <Application>Microsoft Office PowerPoint</Application>
  <PresentationFormat>사용자 지정</PresentationFormat>
  <Paragraphs>57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김동규</dc:creator>
  <cp:lastModifiedBy>samsung</cp:lastModifiedBy>
  <cp:revision>22</cp:revision>
  <dcterms:created xsi:type="dcterms:W3CDTF">2016-11-22T08:26:02Z</dcterms:created>
  <dcterms:modified xsi:type="dcterms:W3CDTF">2016-12-21T00:03:35Z</dcterms:modified>
</cp:coreProperties>
</file>