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5" r:id="rId6"/>
    <p:sldId id="259" r:id="rId7"/>
    <p:sldId id="258" r:id="rId8"/>
    <p:sldId id="264" r:id="rId9"/>
    <p:sldId id="270" r:id="rId10"/>
    <p:sldId id="269" r:id="rId11"/>
    <p:sldId id="271" r:id="rId12"/>
    <p:sldId id="263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1604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937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6722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732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858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087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9827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3193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1607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389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4218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94A1-25B5-4E28-96FF-3C723BDF9E8B}" type="datetimeFigureOut">
              <a:rPr lang="ko-KR" altLang="en-US" smtClean="0"/>
              <a:pPr/>
              <a:t>2016-12-21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53D8B-371D-43FE-87A2-37E9E890A3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5762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85" y="1667787"/>
            <a:ext cx="9220015" cy="5190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715" y="467457"/>
            <a:ext cx="8492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Team 25-MSAMI</a:t>
            </a:r>
            <a:endParaRPr lang="ko-KR" altLang="en-US" sz="7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378" y="2355116"/>
            <a:ext cx="7371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Project</a:t>
            </a:r>
          </a:p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Android App for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HanYang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University Student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7247" y="4122532"/>
            <a:ext cx="21237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Park Jae Yong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Min Sang</a:t>
            </a:r>
          </a:p>
          <a:p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Kim Dong </a:t>
            </a:r>
            <a:r>
              <a:rPr lang="en-US" altLang="ko-KR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Gyu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378" y="3209293"/>
            <a:ext cx="3714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■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Team Member</a:t>
            </a:r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5" y="4001916"/>
            <a:ext cx="2222448" cy="22837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Mid-Result!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6" y="2090443"/>
            <a:ext cx="2708709" cy="44988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18" y="2090442"/>
            <a:ext cx="2708709" cy="44988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63" y="2513445"/>
            <a:ext cx="5844618" cy="36528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793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Final-Result!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2" y="1306286"/>
            <a:ext cx="3105150" cy="53394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32" y="1122971"/>
            <a:ext cx="3171825" cy="55381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29" y="1289956"/>
            <a:ext cx="3143250" cy="53554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535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 &amp; License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9329" y="2057400"/>
            <a:ext cx="79846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Reference(lecture)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</a:t>
            </a:r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\2016msami\reference.txt</a:t>
            </a:r>
          </a:p>
          <a:p>
            <a:pPr marL="285750" indent="-285750">
              <a:buFontTx/>
              <a:buChar char="-"/>
            </a:pPr>
            <a:endParaRPr lang="en-US" altLang="ko-KR" sz="24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License</a:t>
            </a:r>
          </a:p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Apache 2.0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370410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1681" y="2269840"/>
            <a:ext cx="8587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Demonstration</a:t>
            </a:r>
            <a:endParaRPr lang="en-US" altLang="ko-KR" sz="6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37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9035" y="1752788"/>
            <a:ext cx="70376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</a:p>
          <a:p>
            <a:pPr marL="514350" indent="-51435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App Introduce</a:t>
            </a:r>
          </a:p>
          <a:p>
            <a:pPr marL="342900" indent="-342900">
              <a:buAutoNum type="arabicPeriod"/>
            </a:pP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Product and </a:t>
            </a: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</a:t>
            </a: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endParaRPr lang="en-US" altLang="ko-KR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Our </a:t>
            </a: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Task(Develop </a:t>
            </a: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&amp; Problem)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3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Reference &amp; </a:t>
            </a:r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License</a:t>
            </a:r>
            <a:endParaRPr lang="en-US" altLang="ko-KR" sz="30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470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 Introduce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78" y="1961071"/>
            <a:ext cx="1792742" cy="31870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99" y="1961071"/>
            <a:ext cx="2390323" cy="31870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01" y="1961071"/>
            <a:ext cx="1792742" cy="31870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0195" y="5209682"/>
            <a:ext cx="272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Park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ae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Yong</a:t>
            </a: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Developer and</a:t>
            </a:r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designer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84072" y="5289196"/>
            <a:ext cx="315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Dong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Gyu</a:t>
            </a:r>
            <a:endParaRPr lang="en-US" altLang="ko-KR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Making 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ppt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and Document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49386" y="5304781"/>
            <a:ext cx="336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Kim Min 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Sang</a:t>
            </a: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Main Developer and Designer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00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Already....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288" y="2653838"/>
            <a:ext cx="1511300" cy="149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67" y="2849781"/>
            <a:ext cx="2843060" cy="1029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6" y="2653838"/>
            <a:ext cx="1498600" cy="147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6127" y="4622043"/>
            <a:ext cx="2846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But!!!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501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72911" y="1812472"/>
            <a:ext cx="7886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 and Result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07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Outline &amp; Using Language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617" y="1334713"/>
            <a:ext cx="6261445" cy="48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396843" y="1877785"/>
            <a:ext cx="38698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 smtClean="0"/>
              <a:t>Language : </a:t>
            </a:r>
          </a:p>
          <a:p>
            <a:r>
              <a:rPr lang="en-US" altLang="ko-KR" sz="3800" dirty="0" smtClean="0"/>
              <a:t>JAVA &amp; XML</a:t>
            </a:r>
            <a:endParaRPr lang="ko-KR" altLang="en-US" sz="3800" dirty="0"/>
          </a:p>
        </p:txBody>
      </p:sp>
    </p:spTree>
    <p:extLst>
      <p:ext uri="{BB962C8B-B14F-4D97-AF65-F5344CB8AC3E}">
        <p14:creationId xmlns="" xmlns:p14="http://schemas.microsoft.com/office/powerpoint/2010/main" val="28808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What We Have Done?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71" y="1264502"/>
            <a:ext cx="4025900" cy="130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96" y="1723362"/>
            <a:ext cx="4057650" cy="1206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96" y="2173635"/>
            <a:ext cx="4006850" cy="136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89439" y="1657510"/>
            <a:ext cx="29994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⊙</a:t>
            </a:r>
            <a:r>
              <a:rPr lang="en-US" altLang="ko-KR" dirty="0" smtClean="0"/>
              <a:t>Make Individual Role</a:t>
            </a:r>
          </a:p>
          <a:p>
            <a:endParaRPr lang="en-US" altLang="ko-KR" dirty="0" smtClean="0"/>
          </a:p>
          <a:p>
            <a:r>
              <a:rPr lang="ko-KR" altLang="en-US" dirty="0"/>
              <a:t>⊙</a:t>
            </a:r>
            <a:r>
              <a:rPr lang="en-US" altLang="ko-KR" dirty="0"/>
              <a:t>Make </a:t>
            </a:r>
            <a:r>
              <a:rPr lang="en-US" altLang="ko-KR" dirty="0" smtClean="0"/>
              <a:t>Outline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Develop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Upload alpha </a:t>
            </a:r>
            <a:r>
              <a:rPr lang="en-US" altLang="ko-KR" dirty="0" smtClean="0"/>
              <a:t>version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Make beta version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ko-KR" altLang="en-US" dirty="0" smtClean="0"/>
              <a:t>⊙</a:t>
            </a:r>
            <a:r>
              <a:rPr lang="en-US" altLang="ko-KR" dirty="0"/>
              <a:t>Make Final version!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83" y="2659586"/>
            <a:ext cx="4035563" cy="1441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46" y="3101948"/>
            <a:ext cx="4098125" cy="1490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46" y="3642669"/>
            <a:ext cx="4053979" cy="1590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83" y="4331034"/>
            <a:ext cx="3924111" cy="1786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1232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Develop Process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69" y="1587872"/>
            <a:ext cx="6099875" cy="38124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51" y="2118483"/>
            <a:ext cx="6191794" cy="38698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2" y="2629860"/>
            <a:ext cx="6281057" cy="39256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04" y="3054340"/>
            <a:ext cx="5954486" cy="37215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03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261" y="3494083"/>
            <a:ext cx="5975739" cy="3363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49" y="227244"/>
            <a:ext cx="1130702" cy="1130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151" y="330930"/>
            <a:ext cx="10074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Problem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2122" y="1860615"/>
            <a:ext cx="443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Error Modify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88451" y="2709701"/>
            <a:ext cx="5245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</a:t>
            </a:r>
            <a:r>
              <a:rPr lang="en-US" altLang="ko-KR" sz="3200" dirty="0" smtClean="0"/>
              <a:t>Image Extension error</a:t>
            </a:r>
            <a:endParaRPr lang="ko-KR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5444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128</Words>
  <Application>Microsoft Office PowerPoint</Application>
  <PresentationFormat>사용자 지정</PresentationFormat>
  <Paragraphs>60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김동규</dc:creator>
  <cp:lastModifiedBy>samsung</cp:lastModifiedBy>
  <cp:revision>29</cp:revision>
  <dcterms:created xsi:type="dcterms:W3CDTF">2016-11-22T08:26:02Z</dcterms:created>
  <dcterms:modified xsi:type="dcterms:W3CDTF">2016-12-21T02:14:27Z</dcterms:modified>
</cp:coreProperties>
</file>