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5" r:id="rId7"/>
    <p:sldId id="259" r:id="rId8"/>
    <p:sldId id="258" r:id="rId9"/>
    <p:sldId id="264" r:id="rId10"/>
    <p:sldId id="266" r:id="rId11"/>
    <p:sldId id="269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8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94A1-25B5-4E28-96FF-3C723BDF9E8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3D8B-371D-43FE-87A2-37E9E890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.blog.naver.com/eominsuk5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85" y="1667787"/>
            <a:ext cx="9220015" cy="519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715" y="467457"/>
            <a:ext cx="849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25-MSAMI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78" y="2355116"/>
            <a:ext cx="737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Android App for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HanYang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University Student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7247" y="4122532"/>
            <a:ext cx="21237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Park Jae Yong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Min Sang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Dong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Gyu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78" y="3209293"/>
            <a:ext cx="3714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Team Member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5" y="4001916"/>
            <a:ext cx="2222448" cy="22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05" y="2197720"/>
            <a:ext cx="2814638" cy="31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00" y="1821779"/>
            <a:ext cx="2708709" cy="4498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35" y="1821779"/>
            <a:ext cx="2708709" cy="44988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44" y="2158738"/>
            <a:ext cx="5844618" cy="3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329" y="2057400"/>
            <a:ext cx="7984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Lecture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m.blog.naver.com/eominsuk55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1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2352" y="2302497"/>
            <a:ext cx="858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 for watching! </a:t>
            </a:r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</a:t>
            </a:r>
            <a:endParaRPr lang="en-US" altLang="ko-KR" sz="6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7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035" y="1752788"/>
            <a:ext cx="70376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</a:p>
          <a:p>
            <a:pPr marL="514350" indent="-51435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App Introduce</a:t>
            </a:r>
          </a:p>
          <a:p>
            <a:pPr marL="342900" indent="-34290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Product and Result</a:t>
            </a:r>
          </a:p>
          <a:p>
            <a:pPr marL="342900" indent="-342900">
              <a:buAutoNum type="arabicPeriod"/>
            </a:pPr>
            <a:endParaRPr lang="en-US" altLang="ko-KR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Our Task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40447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78" y="1961071"/>
            <a:ext cx="1792742" cy="31870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99" y="1961071"/>
            <a:ext cx="2390323" cy="3187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551" y="5381961"/>
            <a:ext cx="174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Park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389" y="5381961"/>
            <a:ext cx="175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Dong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Gyu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745" y="5381217"/>
            <a:ext cx="18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Min Sang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01" y="1961071"/>
            <a:ext cx="1792742" cy="31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Already....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88" y="2653838"/>
            <a:ext cx="1511300" cy="149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67" y="2849781"/>
            <a:ext cx="2843060" cy="1029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6" y="2653838"/>
            <a:ext cx="1498600" cy="147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6127" y="4622043"/>
            <a:ext cx="2846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But!!!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0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App We Want To Make?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0" y="2699656"/>
            <a:ext cx="2073728" cy="2073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02" y="2808513"/>
            <a:ext cx="1856014" cy="1856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0" y="2736927"/>
            <a:ext cx="1999185" cy="1999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6758" y="5145819"/>
            <a:ext cx="4810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Comfortable!!!!!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9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2911" y="1812472"/>
            <a:ext cx="7886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and Result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7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Outline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9" y="1613394"/>
            <a:ext cx="9452047" cy="42408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We Have Done?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65" y="1591310"/>
            <a:ext cx="4025900" cy="130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47" y="2828726"/>
            <a:ext cx="4057650" cy="120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17" y="4048538"/>
            <a:ext cx="4006850" cy="136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096317" y="2992780"/>
            <a:ext cx="299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Make Outline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6317" y="1793176"/>
            <a:ext cx="299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Make Individual Role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6317" y="4187117"/>
            <a:ext cx="299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Develop!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2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 Process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9" y="1587872"/>
            <a:ext cx="6099875" cy="381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51" y="2118483"/>
            <a:ext cx="6191794" cy="38698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2" y="2629860"/>
            <a:ext cx="6281057" cy="3925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04" y="3054340"/>
            <a:ext cx="5954486" cy="37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91</Words>
  <Application>Microsoft Office PowerPoint</Application>
  <PresentationFormat>와이드스크린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김동규</cp:lastModifiedBy>
  <cp:revision>17</cp:revision>
  <dcterms:created xsi:type="dcterms:W3CDTF">2016-11-22T08:26:02Z</dcterms:created>
  <dcterms:modified xsi:type="dcterms:W3CDTF">2016-11-23T00:30:58Z</dcterms:modified>
</cp:coreProperties>
</file>