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handoutMasterIdLst>
    <p:handoutMasterId r:id="rId30"/>
  </p:handoutMasterIdLst>
  <p:sldIdLst>
    <p:sldId id="264" r:id="rId2"/>
    <p:sldId id="273" r:id="rId3"/>
    <p:sldId id="278" r:id="rId4"/>
    <p:sldId id="283" r:id="rId5"/>
    <p:sldId id="294" r:id="rId6"/>
    <p:sldId id="297" r:id="rId7"/>
    <p:sldId id="298" r:id="rId8"/>
    <p:sldId id="284" r:id="rId9"/>
    <p:sldId id="299" r:id="rId10"/>
    <p:sldId id="300" r:id="rId11"/>
    <p:sldId id="301" r:id="rId12"/>
    <p:sldId id="302" r:id="rId13"/>
    <p:sldId id="308" r:id="rId14"/>
    <p:sldId id="285" r:id="rId15"/>
    <p:sldId id="303" r:id="rId16"/>
    <p:sldId id="307" r:id="rId17"/>
    <p:sldId id="286" r:id="rId18"/>
    <p:sldId id="311" r:id="rId19"/>
    <p:sldId id="318" r:id="rId20"/>
    <p:sldId id="287" r:id="rId21"/>
    <p:sldId id="305" r:id="rId22"/>
    <p:sldId id="306" r:id="rId23"/>
    <p:sldId id="312" r:id="rId24"/>
    <p:sldId id="313" r:id="rId25"/>
    <p:sldId id="315" r:id="rId26"/>
    <p:sldId id="316" r:id="rId27"/>
    <p:sldId id="314" r:id="rId28"/>
  </p:sldIdLst>
  <p:sldSz cx="9144000" cy="6858000" type="screen4x3"/>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1219"/>
    <a:srgbClr val="728FA5"/>
    <a:srgbClr val="FFFC57"/>
    <a:srgbClr val="005DA6"/>
    <a:srgbClr val="00A5E2"/>
    <a:srgbClr val="1523BE"/>
    <a:srgbClr val="999999"/>
    <a:srgbClr val="573600"/>
    <a:srgbClr val="A05A2B"/>
    <a:srgbClr val="B91B4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F84CE0-A5E3-4482-A75E-98240208FD70}" v="107" dt="2023-07-18T09:55:15.576"/>
    <p1510:client id="{408FC363-32EE-E347-EBA4-ABA5F865A571}" v="65" dt="2023-07-17T19:26:12.8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1500" y="52"/>
      </p:cViewPr>
      <p:guideLst>
        <p:guide orient="horz" pos="2137"/>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useppe Gattulli" userId="16625cb9-7d0b-4806-bf14-dbfdc67048cc" providerId="ADAL" clId="{2CFC7ED4-5B8D-4887-BC47-1096B313169D}"/>
    <pc:docChg chg="modSld">
      <pc:chgData name="Giuseppe Gattulli" userId="16625cb9-7d0b-4806-bf14-dbfdc67048cc" providerId="ADAL" clId="{2CFC7ED4-5B8D-4887-BC47-1096B313169D}" dt="2023-02-24T13:55:19.839" v="8" actId="20577"/>
      <pc:docMkLst>
        <pc:docMk/>
      </pc:docMkLst>
      <pc:sldChg chg="modSp mod">
        <pc:chgData name="Giuseppe Gattulli" userId="16625cb9-7d0b-4806-bf14-dbfdc67048cc" providerId="ADAL" clId="{2CFC7ED4-5B8D-4887-BC47-1096B313169D}" dt="2023-02-23T14:41:35.324" v="0" actId="20577"/>
        <pc:sldMkLst>
          <pc:docMk/>
          <pc:sldMk cId="3834960455" sldId="435"/>
        </pc:sldMkLst>
        <pc:spChg chg="mod">
          <ac:chgData name="Giuseppe Gattulli" userId="16625cb9-7d0b-4806-bf14-dbfdc67048cc" providerId="ADAL" clId="{2CFC7ED4-5B8D-4887-BC47-1096B313169D}" dt="2023-02-23T14:41:35.324" v="0" actId="20577"/>
          <ac:spMkLst>
            <pc:docMk/>
            <pc:sldMk cId="3834960455" sldId="435"/>
            <ac:spMk id="2" creationId="{41F59323-3F59-9742-8F95-0437E8DE3348}"/>
          </ac:spMkLst>
        </pc:spChg>
      </pc:sldChg>
      <pc:sldChg chg="modSp mod">
        <pc:chgData name="Giuseppe Gattulli" userId="16625cb9-7d0b-4806-bf14-dbfdc67048cc" providerId="ADAL" clId="{2CFC7ED4-5B8D-4887-BC47-1096B313169D}" dt="2023-02-24T13:55:19.839" v="8" actId="20577"/>
        <pc:sldMkLst>
          <pc:docMk/>
          <pc:sldMk cId="351999837" sldId="437"/>
        </pc:sldMkLst>
        <pc:spChg chg="mod">
          <ac:chgData name="Giuseppe Gattulli" userId="16625cb9-7d0b-4806-bf14-dbfdc67048cc" providerId="ADAL" clId="{2CFC7ED4-5B8D-4887-BC47-1096B313169D}" dt="2023-02-24T13:55:19.839" v="8" actId="20577"/>
          <ac:spMkLst>
            <pc:docMk/>
            <pc:sldMk cId="351999837" sldId="437"/>
            <ac:spMk id="2" creationId="{7C4E7600-7EED-6549-9597-A2E491DEAB3D}"/>
          </ac:spMkLst>
        </pc:spChg>
      </pc:sldChg>
    </pc:docChg>
  </pc:docChgLst>
  <pc:docChgLst>
    <pc:chgData name="Filippo Kubler" userId="S::10656370@polimi.it::dbf084b6-33df-4365-bec3-94575d264fd8" providerId="AD" clId="Web-{408FC363-32EE-E347-EBA4-ABA5F865A571}"/>
    <pc:docChg chg="modSld">
      <pc:chgData name="Filippo Kubler" userId="S::10656370@polimi.it::dbf084b6-33df-4365-bec3-94575d264fd8" providerId="AD" clId="Web-{408FC363-32EE-E347-EBA4-ABA5F865A571}" dt="2023-07-17T19:26:12.879" v="56" actId="1076"/>
      <pc:docMkLst>
        <pc:docMk/>
      </pc:docMkLst>
      <pc:sldChg chg="addSp delSp modSp">
        <pc:chgData name="Filippo Kubler" userId="S::10656370@polimi.it::dbf084b6-33df-4365-bec3-94575d264fd8" providerId="AD" clId="Web-{408FC363-32EE-E347-EBA4-ABA5F865A571}" dt="2023-07-17T17:08:28.982" v="52" actId="1076"/>
        <pc:sldMkLst>
          <pc:docMk/>
          <pc:sldMk cId="3181700901" sldId="312"/>
        </pc:sldMkLst>
        <pc:picChg chg="add mod">
          <ac:chgData name="Filippo Kubler" userId="S::10656370@polimi.it::dbf084b6-33df-4365-bec3-94575d264fd8" providerId="AD" clId="Web-{408FC363-32EE-E347-EBA4-ABA5F865A571}" dt="2023-07-17T17:08:28.982" v="52" actId="1076"/>
          <ac:picMkLst>
            <pc:docMk/>
            <pc:sldMk cId="3181700901" sldId="312"/>
            <ac:picMk id="2" creationId="{22CE7E4A-C102-29CD-35CC-B0F5C1ABF569}"/>
          </ac:picMkLst>
        </pc:picChg>
        <pc:picChg chg="del">
          <ac:chgData name="Filippo Kubler" userId="S::10656370@polimi.it::dbf084b6-33df-4365-bec3-94575d264fd8" providerId="AD" clId="Web-{408FC363-32EE-E347-EBA4-ABA5F865A571}" dt="2023-07-17T17:08:10.418" v="46"/>
          <ac:picMkLst>
            <pc:docMk/>
            <pc:sldMk cId="3181700901" sldId="312"/>
            <ac:picMk id="9" creationId="{0D344AE9-F071-71FE-B452-6D2405295FE9}"/>
          </ac:picMkLst>
        </pc:picChg>
      </pc:sldChg>
      <pc:sldChg chg="addSp delSp modSp">
        <pc:chgData name="Filippo Kubler" userId="S::10656370@polimi.it::dbf084b6-33df-4365-bec3-94575d264fd8" providerId="AD" clId="Web-{408FC363-32EE-E347-EBA4-ABA5F865A571}" dt="2023-07-17T19:26:12.879" v="56" actId="1076"/>
        <pc:sldMkLst>
          <pc:docMk/>
          <pc:sldMk cId="3937355599" sldId="313"/>
        </pc:sldMkLst>
        <pc:spChg chg="add del mod">
          <ac:chgData name="Filippo Kubler" userId="S::10656370@polimi.it::dbf084b6-33df-4365-bec3-94575d264fd8" providerId="AD" clId="Web-{408FC363-32EE-E347-EBA4-ABA5F865A571}" dt="2023-07-17T17:07:32.604" v="40"/>
          <ac:spMkLst>
            <pc:docMk/>
            <pc:sldMk cId="3937355599" sldId="313"/>
            <ac:spMk id="10" creationId="{A6120EAC-FD53-33EF-94FD-F0F578BE1087}"/>
          </ac:spMkLst>
        </pc:spChg>
        <pc:picChg chg="add mod">
          <ac:chgData name="Filippo Kubler" userId="S::10656370@polimi.it::dbf084b6-33df-4365-bec3-94575d264fd8" providerId="AD" clId="Web-{408FC363-32EE-E347-EBA4-ABA5F865A571}" dt="2023-07-17T19:26:12.879" v="56" actId="1076"/>
          <ac:picMkLst>
            <pc:docMk/>
            <pc:sldMk cId="3937355599" sldId="313"/>
            <ac:picMk id="2" creationId="{F2ED498C-4E14-A819-C8AC-324047E7C4A2}"/>
          </ac:picMkLst>
        </pc:picChg>
        <pc:picChg chg="del">
          <ac:chgData name="Filippo Kubler" userId="S::10656370@polimi.it::dbf084b6-33df-4365-bec3-94575d264fd8" providerId="AD" clId="Web-{408FC363-32EE-E347-EBA4-ABA5F865A571}" dt="2023-07-17T17:07:27.354" v="39"/>
          <ac:picMkLst>
            <pc:docMk/>
            <pc:sldMk cId="3937355599" sldId="313"/>
            <ac:picMk id="6" creationId="{BF7EE714-3D5B-1A04-F72A-1438D9C2DC58}"/>
          </ac:picMkLst>
        </pc:picChg>
        <pc:picChg chg="del">
          <ac:chgData name="Filippo Kubler" userId="S::10656370@polimi.it::dbf084b6-33df-4365-bec3-94575d264fd8" providerId="AD" clId="Web-{408FC363-32EE-E347-EBA4-ABA5F865A571}" dt="2023-07-17T17:07:35.120" v="41"/>
          <ac:picMkLst>
            <pc:docMk/>
            <pc:sldMk cId="3937355599" sldId="313"/>
            <ac:picMk id="7" creationId="{9821C380-D1D4-ABAF-B77C-497114647829}"/>
          </ac:picMkLst>
        </pc:picChg>
        <pc:picChg chg="add mod">
          <ac:chgData name="Filippo Kubler" userId="S::10656370@polimi.it::dbf084b6-33df-4365-bec3-94575d264fd8" providerId="AD" clId="Web-{408FC363-32EE-E347-EBA4-ABA5F865A571}" dt="2023-07-17T17:08:00.512" v="45" actId="14100"/>
          <ac:picMkLst>
            <pc:docMk/>
            <pc:sldMk cId="3937355599" sldId="313"/>
            <ac:picMk id="11" creationId="{A3C158AD-683E-73AC-7828-D5350844C5E2}"/>
          </ac:picMkLst>
        </pc:picChg>
      </pc:sldChg>
      <pc:sldChg chg="addSp delSp modSp">
        <pc:chgData name="Filippo Kubler" userId="S::10656370@polimi.it::dbf084b6-33df-4365-bec3-94575d264fd8" providerId="AD" clId="Web-{408FC363-32EE-E347-EBA4-ABA5F865A571}" dt="2023-07-17T17:07:12.135" v="38" actId="1076"/>
        <pc:sldMkLst>
          <pc:docMk/>
          <pc:sldMk cId="2144146143" sldId="315"/>
        </pc:sldMkLst>
        <pc:picChg chg="add mod">
          <ac:chgData name="Filippo Kubler" userId="S::10656370@polimi.it::dbf084b6-33df-4365-bec3-94575d264fd8" providerId="AD" clId="Web-{408FC363-32EE-E347-EBA4-ABA5F865A571}" dt="2023-07-17T17:06:05.835" v="22" actId="14100"/>
          <ac:picMkLst>
            <pc:docMk/>
            <pc:sldMk cId="2144146143" sldId="315"/>
            <ac:picMk id="2" creationId="{9199F2A5-7063-68DB-6A13-2E9DE7EE86D6}"/>
          </ac:picMkLst>
        </pc:picChg>
        <pc:picChg chg="del">
          <ac:chgData name="Filippo Kubler" userId="S::10656370@polimi.it::dbf084b6-33df-4365-bec3-94575d264fd8" providerId="AD" clId="Web-{408FC363-32EE-E347-EBA4-ABA5F865A571}" dt="2023-07-17T17:05:53.288" v="19"/>
          <ac:picMkLst>
            <pc:docMk/>
            <pc:sldMk cId="2144146143" sldId="315"/>
            <ac:picMk id="6" creationId="{F44E383C-3919-66D1-2900-1A20C987A113}"/>
          </ac:picMkLst>
        </pc:picChg>
        <pc:picChg chg="del">
          <ac:chgData name="Filippo Kubler" userId="S::10656370@polimi.it::dbf084b6-33df-4365-bec3-94575d264fd8" providerId="AD" clId="Web-{408FC363-32EE-E347-EBA4-ABA5F865A571}" dt="2023-07-17T17:06:10.148" v="23"/>
          <ac:picMkLst>
            <pc:docMk/>
            <pc:sldMk cId="2144146143" sldId="315"/>
            <ac:picMk id="7" creationId="{A1DAFC9E-AF38-E5DA-000B-0B6C348A161B}"/>
          </ac:picMkLst>
        </pc:picChg>
        <pc:picChg chg="del">
          <ac:chgData name="Filippo Kubler" userId="S::10656370@polimi.it::dbf084b6-33df-4365-bec3-94575d264fd8" providerId="AD" clId="Web-{408FC363-32EE-E347-EBA4-ABA5F865A571}" dt="2023-07-17T17:06:41.196" v="32"/>
          <ac:picMkLst>
            <pc:docMk/>
            <pc:sldMk cId="2144146143" sldId="315"/>
            <ac:picMk id="8" creationId="{C0CEB0B3-C22E-132A-6ECD-495CC82298EE}"/>
          </ac:picMkLst>
        </pc:picChg>
        <pc:picChg chg="add del mod ord">
          <ac:chgData name="Filippo Kubler" userId="S::10656370@polimi.it::dbf084b6-33df-4365-bec3-94575d264fd8" providerId="AD" clId="Web-{408FC363-32EE-E347-EBA4-ABA5F865A571}" dt="2023-07-17T17:06:38.727" v="31"/>
          <ac:picMkLst>
            <pc:docMk/>
            <pc:sldMk cId="2144146143" sldId="315"/>
            <ac:picMk id="14" creationId="{AB5E8900-26CC-FDE1-BCBD-6B7ED562A77B}"/>
          </ac:picMkLst>
        </pc:picChg>
        <pc:picChg chg="add mod ord">
          <ac:chgData name="Filippo Kubler" userId="S::10656370@polimi.it::dbf084b6-33df-4365-bec3-94575d264fd8" providerId="AD" clId="Web-{408FC363-32EE-E347-EBA4-ABA5F865A571}" dt="2023-07-17T17:07:12.135" v="38" actId="1076"/>
          <ac:picMkLst>
            <pc:docMk/>
            <pc:sldMk cId="2144146143" sldId="315"/>
            <ac:picMk id="15" creationId="{5A09CB97-182C-392A-069B-DE5710363508}"/>
          </ac:picMkLst>
        </pc:picChg>
        <pc:cxnChg chg="mod">
          <ac:chgData name="Filippo Kubler" userId="S::10656370@polimi.it::dbf084b6-33df-4365-bec3-94575d264fd8" providerId="AD" clId="Web-{408FC363-32EE-E347-EBA4-ABA5F865A571}" dt="2023-07-17T17:07:04.447" v="37" actId="14100"/>
          <ac:cxnSpMkLst>
            <pc:docMk/>
            <pc:sldMk cId="2144146143" sldId="315"/>
            <ac:cxnSpMk id="11" creationId="{0B1AD1ED-CC11-B1A9-178B-A3C123145759}"/>
          </ac:cxnSpMkLst>
        </pc:cxnChg>
      </pc:sldChg>
      <pc:sldChg chg="addSp delSp modSp">
        <pc:chgData name="Filippo Kubler" userId="S::10656370@polimi.it::dbf084b6-33df-4365-bec3-94575d264fd8" providerId="AD" clId="Web-{408FC363-32EE-E347-EBA4-ABA5F865A571}" dt="2023-07-17T17:05:43.756" v="18" actId="1076"/>
        <pc:sldMkLst>
          <pc:docMk/>
          <pc:sldMk cId="3753848904" sldId="316"/>
        </pc:sldMkLst>
        <pc:spChg chg="add del mod">
          <ac:chgData name="Filippo Kubler" userId="S::10656370@polimi.it::dbf084b6-33df-4365-bec3-94575d264fd8" providerId="AD" clId="Web-{408FC363-32EE-E347-EBA4-ABA5F865A571}" dt="2023-07-17T17:05:12.052" v="8"/>
          <ac:spMkLst>
            <pc:docMk/>
            <pc:sldMk cId="3753848904" sldId="316"/>
            <ac:spMk id="7" creationId="{362282F2-BC46-5284-DA71-4C1067D4AE67}"/>
          </ac:spMkLst>
        </pc:spChg>
        <pc:spChg chg="mod">
          <ac:chgData name="Filippo Kubler" userId="S::10656370@polimi.it::dbf084b6-33df-4365-bec3-94575d264fd8" providerId="AD" clId="Web-{408FC363-32EE-E347-EBA4-ABA5F865A571}" dt="2023-07-17T17:05:33.115" v="15" actId="1076"/>
          <ac:spMkLst>
            <pc:docMk/>
            <pc:sldMk cId="3753848904" sldId="316"/>
            <ac:spMk id="8" creationId="{E9012412-71C7-1C01-7A15-DC09AC9C8D1E}"/>
          </ac:spMkLst>
        </pc:spChg>
        <pc:spChg chg="mod">
          <ac:chgData name="Filippo Kubler" userId="S::10656370@polimi.it::dbf084b6-33df-4365-bec3-94575d264fd8" providerId="AD" clId="Web-{408FC363-32EE-E347-EBA4-ABA5F865A571}" dt="2023-07-17T17:05:27.740" v="12" actId="1076"/>
          <ac:spMkLst>
            <pc:docMk/>
            <pc:sldMk cId="3753848904" sldId="316"/>
            <ac:spMk id="10" creationId="{7054D5CF-5078-D5D9-0E11-7F82F7B0454C}"/>
          </ac:spMkLst>
        </pc:spChg>
        <pc:picChg chg="add mod">
          <ac:chgData name="Filippo Kubler" userId="S::10656370@polimi.it::dbf084b6-33df-4365-bec3-94575d264fd8" providerId="AD" clId="Web-{408FC363-32EE-E347-EBA4-ABA5F865A571}" dt="2023-07-17T17:05:40.928" v="17" actId="1076"/>
          <ac:picMkLst>
            <pc:docMk/>
            <pc:sldMk cId="3753848904" sldId="316"/>
            <ac:picMk id="2" creationId="{8CFD724D-9E2F-AEEC-9D23-C9689E412313}"/>
          </ac:picMkLst>
        </pc:picChg>
        <pc:picChg chg="del">
          <ac:chgData name="Filippo Kubler" userId="S::10656370@polimi.it::dbf084b6-33df-4365-bec3-94575d264fd8" providerId="AD" clId="Web-{408FC363-32EE-E347-EBA4-ABA5F865A571}" dt="2023-07-17T17:05:04.005" v="7"/>
          <ac:picMkLst>
            <pc:docMk/>
            <pc:sldMk cId="3753848904" sldId="316"/>
            <ac:picMk id="6" creationId="{8DD1DD20-7E3E-103B-8C68-182B47C48D55}"/>
          </ac:picMkLst>
        </pc:picChg>
        <pc:picChg chg="del">
          <ac:chgData name="Filippo Kubler" userId="S::10656370@polimi.it::dbf084b6-33df-4365-bec3-94575d264fd8" providerId="AD" clId="Web-{408FC363-32EE-E347-EBA4-ABA5F865A571}" dt="2023-07-17T17:04:46.176" v="0"/>
          <ac:picMkLst>
            <pc:docMk/>
            <pc:sldMk cId="3753848904" sldId="316"/>
            <ac:picMk id="9" creationId="{66713803-5946-99CB-1523-51D856A51942}"/>
          </ac:picMkLst>
        </pc:picChg>
        <pc:picChg chg="add mod ord">
          <ac:chgData name="Filippo Kubler" userId="S::10656370@polimi.it::dbf084b6-33df-4365-bec3-94575d264fd8" providerId="AD" clId="Web-{408FC363-32EE-E347-EBA4-ABA5F865A571}" dt="2023-07-17T17:05:43.756" v="18" actId="1076"/>
          <ac:picMkLst>
            <pc:docMk/>
            <pc:sldMk cId="3753848904" sldId="316"/>
            <ac:picMk id="11" creationId="{FC20A08A-AD12-2AB6-8617-F95B8E1D68F1}"/>
          </ac:picMkLst>
        </pc:picChg>
      </pc:sldChg>
    </pc:docChg>
  </pc:docChgLst>
  <pc:docChgLst>
    <pc:chgData name="Filippo Kubler" userId="S::10656370@polimi.it::dbf084b6-33df-4365-bec3-94575d264fd8" providerId="AD" clId="Web-{9114EA14-AB7E-1800-5FD4-D808D9B8D8F0}"/>
    <pc:docChg chg="addSld modSld">
      <pc:chgData name="Filippo Kubler" userId="S::10656370@polimi.it::dbf084b6-33df-4365-bec3-94575d264fd8" providerId="AD" clId="Web-{9114EA14-AB7E-1800-5FD4-D808D9B8D8F0}" dt="2023-07-14T18:24:23.440" v="595" actId="20577"/>
      <pc:docMkLst>
        <pc:docMk/>
      </pc:docMkLst>
      <pc:sldChg chg="addSp delSp modSp">
        <pc:chgData name="Filippo Kubler" userId="S::10656370@polimi.it::dbf084b6-33df-4365-bec3-94575d264fd8" providerId="AD" clId="Web-{9114EA14-AB7E-1800-5FD4-D808D9B8D8F0}" dt="2023-07-14T18:00:39.605" v="283" actId="1076"/>
        <pc:sldMkLst>
          <pc:docMk/>
          <pc:sldMk cId="28820105" sldId="306"/>
        </pc:sldMkLst>
        <pc:spChg chg="add del mod">
          <ac:chgData name="Filippo Kubler" userId="S::10656370@polimi.it::dbf084b6-33df-4365-bec3-94575d264fd8" providerId="AD" clId="Web-{9114EA14-AB7E-1800-5FD4-D808D9B8D8F0}" dt="2023-07-14T18:00:37.136" v="282" actId="1076"/>
          <ac:spMkLst>
            <pc:docMk/>
            <pc:sldMk cId="28820105" sldId="306"/>
            <ac:spMk id="24580" creationId="{00000000-0000-0000-0000-000000000000}"/>
          </ac:spMkLst>
        </pc:spChg>
        <pc:picChg chg="add del mod ord">
          <ac:chgData name="Filippo Kubler" userId="S::10656370@polimi.it::dbf084b6-33df-4365-bec3-94575d264fd8" providerId="AD" clId="Web-{9114EA14-AB7E-1800-5FD4-D808D9B8D8F0}" dt="2023-07-14T17:52:34.481" v="5"/>
          <ac:picMkLst>
            <pc:docMk/>
            <pc:sldMk cId="28820105" sldId="306"/>
            <ac:picMk id="4" creationId="{91C9FC29-66FF-CF93-2416-8EEF6FB64CA2}"/>
          </ac:picMkLst>
        </pc:picChg>
        <pc:picChg chg="add mod">
          <ac:chgData name="Filippo Kubler" userId="S::10656370@polimi.it::dbf084b6-33df-4365-bec3-94575d264fd8" providerId="AD" clId="Web-{9114EA14-AB7E-1800-5FD4-D808D9B8D8F0}" dt="2023-07-14T18:00:39.605" v="283" actId="1076"/>
          <ac:picMkLst>
            <pc:docMk/>
            <pc:sldMk cId="28820105" sldId="306"/>
            <ac:picMk id="5" creationId="{9C113E4A-F53F-8B5B-C8AA-7F22E8672733}"/>
          </ac:picMkLst>
        </pc:picChg>
      </pc:sldChg>
      <pc:sldChg chg="addSp delSp modSp new">
        <pc:chgData name="Filippo Kubler" userId="S::10656370@polimi.it::dbf084b6-33df-4365-bec3-94575d264fd8" providerId="AD" clId="Web-{9114EA14-AB7E-1800-5FD4-D808D9B8D8F0}" dt="2023-07-14T18:22:47.056" v="572" actId="1076"/>
        <pc:sldMkLst>
          <pc:docMk/>
          <pc:sldMk cId="3181700901" sldId="312"/>
        </pc:sldMkLst>
        <pc:spChg chg="del">
          <ac:chgData name="Filippo Kubler" userId="S::10656370@polimi.it::dbf084b6-33df-4365-bec3-94575d264fd8" providerId="AD" clId="Web-{9114EA14-AB7E-1800-5FD4-D808D9B8D8F0}" dt="2023-07-14T18:01:39.921" v="291"/>
          <ac:spMkLst>
            <pc:docMk/>
            <pc:sldMk cId="3181700901" sldId="312"/>
            <ac:spMk id="2" creationId="{A46031A4-A91D-48E0-8FAA-DF732DA52906}"/>
          </ac:spMkLst>
        </pc:spChg>
        <pc:spChg chg="mod">
          <ac:chgData name="Filippo Kubler" userId="S::10656370@polimi.it::dbf084b6-33df-4365-bec3-94575d264fd8" providerId="AD" clId="Web-{9114EA14-AB7E-1800-5FD4-D808D9B8D8F0}" dt="2023-07-14T18:04:06.320" v="307" actId="20577"/>
          <ac:spMkLst>
            <pc:docMk/>
            <pc:sldMk cId="3181700901" sldId="312"/>
            <ac:spMk id="3" creationId="{5A0E46ED-E711-BC50-E66B-91A14262E247}"/>
          </ac:spMkLst>
        </pc:spChg>
        <pc:spChg chg="add mod">
          <ac:chgData name="Filippo Kubler" userId="S::10656370@polimi.it::dbf084b6-33df-4365-bec3-94575d264fd8" providerId="AD" clId="Web-{9114EA14-AB7E-1800-5FD4-D808D9B8D8F0}" dt="2023-07-14T18:22:47.056" v="572" actId="1076"/>
          <ac:spMkLst>
            <pc:docMk/>
            <pc:sldMk cId="3181700901" sldId="312"/>
            <ac:spMk id="8" creationId="{E1B4492A-E755-3DA9-215F-135BC7C13947}"/>
          </ac:spMkLst>
        </pc:spChg>
        <pc:picChg chg="add del mod">
          <ac:chgData name="Filippo Kubler" userId="S::10656370@polimi.it::dbf084b6-33df-4365-bec3-94575d264fd8" providerId="AD" clId="Web-{9114EA14-AB7E-1800-5FD4-D808D9B8D8F0}" dt="2023-07-14T18:05:48.935" v="321"/>
          <ac:picMkLst>
            <pc:docMk/>
            <pc:sldMk cId="3181700901" sldId="312"/>
            <ac:picMk id="6" creationId="{9CED7297-1AF1-3718-D7E6-770FCD5D55C0}"/>
          </ac:picMkLst>
        </pc:picChg>
        <pc:picChg chg="add del mod">
          <ac:chgData name="Filippo Kubler" userId="S::10656370@polimi.it::dbf084b6-33df-4365-bec3-94575d264fd8" providerId="AD" clId="Web-{9114EA14-AB7E-1800-5FD4-D808D9B8D8F0}" dt="2023-07-14T18:02:11.454" v="299"/>
          <ac:picMkLst>
            <pc:docMk/>
            <pc:sldMk cId="3181700901" sldId="312"/>
            <ac:picMk id="7" creationId="{D2D13B8B-5073-B244-19A1-256A979F02E2}"/>
          </ac:picMkLst>
        </pc:picChg>
        <pc:picChg chg="add mod">
          <ac:chgData name="Filippo Kubler" userId="S::10656370@polimi.it::dbf084b6-33df-4365-bec3-94575d264fd8" providerId="AD" clId="Web-{9114EA14-AB7E-1800-5FD4-D808D9B8D8F0}" dt="2023-07-14T18:22:44.822" v="571" actId="1076"/>
          <ac:picMkLst>
            <pc:docMk/>
            <pc:sldMk cId="3181700901" sldId="312"/>
            <ac:picMk id="9" creationId="{0D344AE9-F071-71FE-B452-6D2405295FE9}"/>
          </ac:picMkLst>
        </pc:picChg>
      </pc:sldChg>
      <pc:sldChg chg="addSp delSp modSp new">
        <pc:chgData name="Filippo Kubler" userId="S::10656370@polimi.it::dbf084b6-33df-4365-bec3-94575d264fd8" providerId="AD" clId="Web-{9114EA14-AB7E-1800-5FD4-D808D9B8D8F0}" dt="2023-07-14T18:11:00.610" v="433" actId="1076"/>
        <pc:sldMkLst>
          <pc:docMk/>
          <pc:sldMk cId="3937355599" sldId="313"/>
        </pc:sldMkLst>
        <pc:spChg chg="del">
          <ac:chgData name="Filippo Kubler" userId="S::10656370@polimi.it::dbf084b6-33df-4365-bec3-94575d264fd8" providerId="AD" clId="Web-{9114EA14-AB7E-1800-5FD4-D808D9B8D8F0}" dt="2023-07-14T18:08:05.428" v="362"/>
          <ac:spMkLst>
            <pc:docMk/>
            <pc:sldMk cId="3937355599" sldId="313"/>
            <ac:spMk id="2" creationId="{B77C3FB7-F0DA-E06C-409F-2C3B1DD3CCF9}"/>
          </ac:spMkLst>
        </pc:spChg>
        <pc:spChg chg="mod">
          <ac:chgData name="Filippo Kubler" userId="S::10656370@polimi.it::dbf084b6-33df-4365-bec3-94575d264fd8" providerId="AD" clId="Web-{9114EA14-AB7E-1800-5FD4-D808D9B8D8F0}" dt="2023-07-14T18:07:57.021" v="361"/>
          <ac:spMkLst>
            <pc:docMk/>
            <pc:sldMk cId="3937355599" sldId="313"/>
            <ac:spMk id="3" creationId="{D2FEF901-DBF7-CC1D-E6EB-66420F824D37}"/>
          </ac:spMkLst>
        </pc:spChg>
        <pc:spChg chg="add mod">
          <ac:chgData name="Filippo Kubler" userId="S::10656370@polimi.it::dbf084b6-33df-4365-bec3-94575d264fd8" providerId="AD" clId="Web-{9114EA14-AB7E-1800-5FD4-D808D9B8D8F0}" dt="2023-07-14T18:10:09.341" v="413" actId="1076"/>
          <ac:spMkLst>
            <pc:docMk/>
            <pc:sldMk cId="3937355599" sldId="313"/>
            <ac:spMk id="8" creationId="{1F6229C7-9F10-01FE-3CB9-55890CE6638E}"/>
          </ac:spMkLst>
        </pc:spChg>
        <pc:spChg chg="add mod">
          <ac:chgData name="Filippo Kubler" userId="S::10656370@polimi.it::dbf084b6-33df-4365-bec3-94575d264fd8" providerId="AD" clId="Web-{9114EA14-AB7E-1800-5FD4-D808D9B8D8F0}" dt="2023-07-14T18:11:00.610" v="433" actId="1076"/>
          <ac:spMkLst>
            <pc:docMk/>
            <pc:sldMk cId="3937355599" sldId="313"/>
            <ac:spMk id="9" creationId="{67E3FDA9-8DBB-8167-3059-5FB56D80445D}"/>
          </ac:spMkLst>
        </pc:spChg>
        <pc:picChg chg="add mod ord">
          <ac:chgData name="Filippo Kubler" userId="S::10656370@polimi.it::dbf084b6-33df-4365-bec3-94575d264fd8" providerId="AD" clId="Web-{9114EA14-AB7E-1800-5FD4-D808D9B8D8F0}" dt="2023-07-14T18:10:11.560" v="414" actId="1076"/>
          <ac:picMkLst>
            <pc:docMk/>
            <pc:sldMk cId="3937355599" sldId="313"/>
            <ac:picMk id="6" creationId="{BF7EE714-3D5B-1A04-F72A-1438D9C2DC58}"/>
          </ac:picMkLst>
        </pc:picChg>
        <pc:picChg chg="add mod">
          <ac:chgData name="Filippo Kubler" userId="S::10656370@polimi.it::dbf084b6-33df-4365-bec3-94575d264fd8" providerId="AD" clId="Web-{9114EA14-AB7E-1800-5FD4-D808D9B8D8F0}" dt="2023-07-14T18:11:00.610" v="432" actId="1076"/>
          <ac:picMkLst>
            <pc:docMk/>
            <pc:sldMk cId="3937355599" sldId="313"/>
            <ac:picMk id="7" creationId="{9821C380-D1D4-ABAF-B77C-497114647829}"/>
          </ac:picMkLst>
        </pc:picChg>
      </pc:sldChg>
      <pc:sldChg chg="delSp modSp new">
        <pc:chgData name="Filippo Kubler" userId="S::10656370@polimi.it::dbf084b6-33df-4365-bec3-94575d264fd8" providerId="AD" clId="Web-{9114EA14-AB7E-1800-5FD4-D808D9B8D8F0}" dt="2023-07-14T18:24:23.440" v="595" actId="20577"/>
        <pc:sldMkLst>
          <pc:docMk/>
          <pc:sldMk cId="1976527785" sldId="314"/>
        </pc:sldMkLst>
        <pc:spChg chg="del">
          <ac:chgData name="Filippo Kubler" userId="S::10656370@polimi.it::dbf084b6-33df-4365-bec3-94575d264fd8" providerId="AD" clId="Web-{9114EA14-AB7E-1800-5FD4-D808D9B8D8F0}" dt="2023-07-14T18:11:20.892" v="437"/>
          <ac:spMkLst>
            <pc:docMk/>
            <pc:sldMk cId="1976527785" sldId="314"/>
            <ac:spMk id="2" creationId="{B224B384-573B-A335-FB7C-A67521FADB09}"/>
          </ac:spMkLst>
        </pc:spChg>
        <pc:spChg chg="mod">
          <ac:chgData name="Filippo Kubler" userId="S::10656370@polimi.it::dbf084b6-33df-4365-bec3-94575d264fd8" providerId="AD" clId="Web-{9114EA14-AB7E-1800-5FD4-D808D9B8D8F0}" dt="2023-07-14T18:24:23.440" v="595" actId="20577"/>
          <ac:spMkLst>
            <pc:docMk/>
            <pc:sldMk cId="1976527785" sldId="314"/>
            <ac:spMk id="3" creationId="{96754042-2CE3-E14B-02F3-224A56CB2BDF}"/>
          </ac:spMkLst>
        </pc:spChg>
      </pc:sldChg>
      <pc:sldChg chg="addSp delSp modSp new">
        <pc:chgData name="Filippo Kubler" userId="S::10656370@polimi.it::dbf084b6-33df-4365-bec3-94575d264fd8" providerId="AD" clId="Web-{9114EA14-AB7E-1800-5FD4-D808D9B8D8F0}" dt="2023-07-14T18:23:38.903" v="576" actId="14100"/>
        <pc:sldMkLst>
          <pc:docMk/>
          <pc:sldMk cId="2144146143" sldId="315"/>
        </pc:sldMkLst>
        <pc:spChg chg="del">
          <ac:chgData name="Filippo Kubler" userId="S::10656370@polimi.it::dbf084b6-33df-4365-bec3-94575d264fd8" providerId="AD" clId="Web-{9114EA14-AB7E-1800-5FD4-D808D9B8D8F0}" dt="2023-07-14T18:12:53.303" v="450"/>
          <ac:spMkLst>
            <pc:docMk/>
            <pc:sldMk cId="2144146143" sldId="315"/>
            <ac:spMk id="2" creationId="{914BCB04-A865-D4C0-2FB5-B9E2F5FC5C04}"/>
          </ac:spMkLst>
        </pc:spChg>
        <pc:spChg chg="mod">
          <ac:chgData name="Filippo Kubler" userId="S::10656370@polimi.it::dbf084b6-33df-4365-bec3-94575d264fd8" providerId="AD" clId="Web-{9114EA14-AB7E-1800-5FD4-D808D9B8D8F0}" dt="2023-07-14T18:12:49.272" v="449" actId="20577"/>
          <ac:spMkLst>
            <pc:docMk/>
            <pc:sldMk cId="2144146143" sldId="315"/>
            <ac:spMk id="3" creationId="{CF170F91-744E-33E3-15BF-58EEA96E05BA}"/>
          </ac:spMkLst>
        </pc:spChg>
        <pc:spChg chg="add mod">
          <ac:chgData name="Filippo Kubler" userId="S::10656370@polimi.it::dbf084b6-33df-4365-bec3-94575d264fd8" providerId="AD" clId="Web-{9114EA14-AB7E-1800-5FD4-D808D9B8D8F0}" dt="2023-07-14T18:23:35.778" v="575" actId="1076"/>
          <ac:spMkLst>
            <pc:docMk/>
            <pc:sldMk cId="2144146143" sldId="315"/>
            <ac:spMk id="9" creationId="{9F37BE25-A3DD-021B-B451-37972609575B}"/>
          </ac:spMkLst>
        </pc:spChg>
        <pc:spChg chg="add mod">
          <ac:chgData name="Filippo Kubler" userId="S::10656370@polimi.it::dbf084b6-33df-4365-bec3-94575d264fd8" providerId="AD" clId="Web-{9114EA14-AB7E-1800-5FD4-D808D9B8D8F0}" dt="2023-07-14T18:23:30.012" v="573" actId="1076"/>
          <ac:spMkLst>
            <pc:docMk/>
            <pc:sldMk cId="2144146143" sldId="315"/>
            <ac:spMk id="10" creationId="{C15B1E64-77F5-237E-4873-6E133F5EDEC8}"/>
          </ac:spMkLst>
        </pc:spChg>
        <pc:spChg chg="add mod">
          <ac:chgData name="Filippo Kubler" userId="S::10656370@polimi.it::dbf084b6-33df-4365-bec3-94575d264fd8" providerId="AD" clId="Web-{9114EA14-AB7E-1800-5FD4-D808D9B8D8F0}" dt="2023-07-14T18:18:49.230" v="540" actId="20577"/>
          <ac:spMkLst>
            <pc:docMk/>
            <pc:sldMk cId="2144146143" sldId="315"/>
            <ac:spMk id="13" creationId="{A7E7F45F-336A-83D4-64FD-D9CACB08F00E}"/>
          </ac:spMkLst>
        </pc:spChg>
        <pc:picChg chg="add mod">
          <ac:chgData name="Filippo Kubler" userId="S::10656370@polimi.it::dbf084b6-33df-4365-bec3-94575d264fd8" providerId="AD" clId="Web-{9114EA14-AB7E-1800-5FD4-D808D9B8D8F0}" dt="2023-07-14T18:18:30.214" v="530" actId="1076"/>
          <ac:picMkLst>
            <pc:docMk/>
            <pc:sldMk cId="2144146143" sldId="315"/>
            <ac:picMk id="6" creationId="{F44E383C-3919-66D1-2900-1A20C987A113}"/>
          </ac:picMkLst>
        </pc:picChg>
        <pc:picChg chg="add mod">
          <ac:chgData name="Filippo Kubler" userId="S::10656370@polimi.it::dbf084b6-33df-4365-bec3-94575d264fd8" providerId="AD" clId="Web-{9114EA14-AB7E-1800-5FD4-D808D9B8D8F0}" dt="2023-07-14T18:15:11.858" v="479" actId="1076"/>
          <ac:picMkLst>
            <pc:docMk/>
            <pc:sldMk cId="2144146143" sldId="315"/>
            <ac:picMk id="7" creationId="{A1DAFC9E-AF38-E5DA-000B-0B6C348A161B}"/>
          </ac:picMkLst>
        </pc:picChg>
        <pc:picChg chg="add mod">
          <ac:chgData name="Filippo Kubler" userId="S::10656370@polimi.it::dbf084b6-33df-4365-bec3-94575d264fd8" providerId="AD" clId="Web-{9114EA14-AB7E-1800-5FD4-D808D9B8D8F0}" dt="2023-07-14T18:16:14.299" v="492" actId="1076"/>
          <ac:picMkLst>
            <pc:docMk/>
            <pc:sldMk cId="2144146143" sldId="315"/>
            <ac:picMk id="8" creationId="{C0CEB0B3-C22E-132A-6ECD-495CC82298EE}"/>
          </ac:picMkLst>
        </pc:picChg>
        <pc:cxnChg chg="add mod">
          <ac:chgData name="Filippo Kubler" userId="S::10656370@polimi.it::dbf084b6-33df-4365-bec3-94575d264fd8" providerId="AD" clId="Web-{9114EA14-AB7E-1800-5FD4-D808D9B8D8F0}" dt="2023-07-14T18:23:38.903" v="576" actId="14100"/>
          <ac:cxnSpMkLst>
            <pc:docMk/>
            <pc:sldMk cId="2144146143" sldId="315"/>
            <ac:cxnSpMk id="11" creationId="{0B1AD1ED-CC11-B1A9-178B-A3C123145759}"/>
          </ac:cxnSpMkLst>
        </pc:cxnChg>
        <pc:cxnChg chg="add mod">
          <ac:chgData name="Filippo Kubler" userId="S::10656370@polimi.it::dbf084b6-33df-4365-bec3-94575d264fd8" providerId="AD" clId="Web-{9114EA14-AB7E-1800-5FD4-D808D9B8D8F0}" dt="2023-07-14T18:23:32.231" v="574" actId="14100"/>
          <ac:cxnSpMkLst>
            <pc:docMk/>
            <pc:sldMk cId="2144146143" sldId="315"/>
            <ac:cxnSpMk id="12" creationId="{2CB38E7C-40A5-79BB-74B7-624FE656DC3E}"/>
          </ac:cxnSpMkLst>
        </pc:cxnChg>
      </pc:sldChg>
      <pc:sldChg chg="addSp delSp modSp new">
        <pc:chgData name="Filippo Kubler" userId="S::10656370@polimi.it::dbf084b6-33df-4365-bec3-94575d264fd8" providerId="AD" clId="Web-{9114EA14-AB7E-1800-5FD4-D808D9B8D8F0}" dt="2023-07-14T18:20:20.001" v="570" actId="1076"/>
        <pc:sldMkLst>
          <pc:docMk/>
          <pc:sldMk cId="3753848904" sldId="316"/>
        </pc:sldMkLst>
        <pc:spChg chg="del">
          <ac:chgData name="Filippo Kubler" userId="S::10656370@polimi.it::dbf084b6-33df-4365-bec3-94575d264fd8" providerId="AD" clId="Web-{9114EA14-AB7E-1800-5FD4-D808D9B8D8F0}" dt="2023-07-14T18:19:00.371" v="543"/>
          <ac:spMkLst>
            <pc:docMk/>
            <pc:sldMk cId="3753848904" sldId="316"/>
            <ac:spMk id="2" creationId="{5BE48735-5504-B387-264C-17D1FC4DEF08}"/>
          </ac:spMkLst>
        </pc:spChg>
        <pc:spChg chg="del">
          <ac:chgData name="Filippo Kubler" userId="S::10656370@polimi.it::dbf084b6-33df-4365-bec3-94575d264fd8" providerId="AD" clId="Web-{9114EA14-AB7E-1800-5FD4-D808D9B8D8F0}" dt="2023-07-14T18:19:03.294" v="544"/>
          <ac:spMkLst>
            <pc:docMk/>
            <pc:sldMk cId="3753848904" sldId="316"/>
            <ac:spMk id="3" creationId="{8F0D3EF8-A20E-D9AD-6B38-E3A708CF8A6D}"/>
          </ac:spMkLst>
        </pc:spChg>
        <pc:spChg chg="add mod">
          <ac:chgData name="Filippo Kubler" userId="S::10656370@polimi.it::dbf084b6-33df-4365-bec3-94575d264fd8" providerId="AD" clId="Web-{9114EA14-AB7E-1800-5FD4-D808D9B8D8F0}" dt="2023-07-14T18:20:15.845" v="567" actId="1076"/>
          <ac:spMkLst>
            <pc:docMk/>
            <pc:sldMk cId="3753848904" sldId="316"/>
            <ac:spMk id="8" creationId="{E9012412-71C7-1C01-7A15-DC09AC9C8D1E}"/>
          </ac:spMkLst>
        </pc:spChg>
        <pc:spChg chg="add mod">
          <ac:chgData name="Filippo Kubler" userId="S::10656370@polimi.it::dbf084b6-33df-4365-bec3-94575d264fd8" providerId="AD" clId="Web-{9114EA14-AB7E-1800-5FD4-D808D9B8D8F0}" dt="2023-07-14T18:20:20.001" v="570" actId="1076"/>
          <ac:spMkLst>
            <pc:docMk/>
            <pc:sldMk cId="3753848904" sldId="316"/>
            <ac:spMk id="10" creationId="{7054D5CF-5078-D5D9-0E11-7F82F7B0454C}"/>
          </ac:spMkLst>
        </pc:spChg>
        <pc:picChg chg="add mod ord">
          <ac:chgData name="Filippo Kubler" userId="S::10656370@polimi.it::dbf084b6-33df-4365-bec3-94575d264fd8" providerId="AD" clId="Web-{9114EA14-AB7E-1800-5FD4-D808D9B8D8F0}" dt="2023-07-14T18:20:17.063" v="568" actId="1076"/>
          <ac:picMkLst>
            <pc:docMk/>
            <pc:sldMk cId="3753848904" sldId="316"/>
            <ac:picMk id="6" creationId="{8DD1DD20-7E3E-103B-8C68-182B47C48D55}"/>
          </ac:picMkLst>
        </pc:picChg>
        <pc:picChg chg="add mod">
          <ac:chgData name="Filippo Kubler" userId="S::10656370@polimi.it::dbf084b6-33df-4365-bec3-94575d264fd8" providerId="AD" clId="Web-{9114EA14-AB7E-1800-5FD4-D808D9B8D8F0}" dt="2023-07-14T18:20:18.454" v="569" actId="1076"/>
          <ac:picMkLst>
            <pc:docMk/>
            <pc:sldMk cId="3753848904" sldId="316"/>
            <ac:picMk id="9" creationId="{66713803-5946-99CB-1523-51D856A51942}"/>
          </ac:picMkLst>
        </pc:picChg>
      </pc:sldChg>
    </pc:docChg>
  </pc:docChgLst>
  <pc:docChgLst>
    <pc:chgData name="Giuseppe Gattulli" userId="16625cb9-7d0b-4806-bf14-dbfdc67048cc" providerId="ADAL" clId="{1CF84CE0-A5E3-4482-A75E-98240208FD70}"/>
    <pc:docChg chg="undo redo custSel addSld delSld modSld">
      <pc:chgData name="Giuseppe Gattulli" userId="16625cb9-7d0b-4806-bf14-dbfdc67048cc" providerId="ADAL" clId="{1CF84CE0-A5E3-4482-A75E-98240208FD70}" dt="2023-07-18T10:05:31.497" v="231" actId="790"/>
      <pc:docMkLst>
        <pc:docMk/>
      </pc:docMkLst>
      <pc:sldChg chg="modSp mod">
        <pc:chgData name="Giuseppe Gattulli" userId="16625cb9-7d0b-4806-bf14-dbfdc67048cc" providerId="ADAL" clId="{1CF84CE0-A5E3-4482-A75E-98240208FD70}" dt="2023-07-18T10:04:24.756" v="223" actId="20577"/>
        <pc:sldMkLst>
          <pc:docMk/>
          <pc:sldMk cId="937566375" sldId="305"/>
        </pc:sldMkLst>
        <pc:spChg chg="mod">
          <ac:chgData name="Giuseppe Gattulli" userId="16625cb9-7d0b-4806-bf14-dbfdc67048cc" providerId="ADAL" clId="{1CF84CE0-A5E3-4482-A75E-98240208FD70}" dt="2023-07-18T10:04:24.756" v="223" actId="20577"/>
          <ac:spMkLst>
            <pc:docMk/>
            <pc:sldMk cId="937566375" sldId="305"/>
            <ac:spMk id="24579" creationId="{00000000-0000-0000-0000-000000000000}"/>
          </ac:spMkLst>
        </pc:spChg>
      </pc:sldChg>
      <pc:sldChg chg="modSp mod">
        <pc:chgData name="Giuseppe Gattulli" userId="16625cb9-7d0b-4806-bf14-dbfdc67048cc" providerId="ADAL" clId="{1CF84CE0-A5E3-4482-A75E-98240208FD70}" dt="2023-07-18T10:04:34.046" v="229" actId="20577"/>
        <pc:sldMkLst>
          <pc:docMk/>
          <pc:sldMk cId="28820105" sldId="306"/>
        </pc:sldMkLst>
        <pc:spChg chg="mod">
          <ac:chgData name="Giuseppe Gattulli" userId="16625cb9-7d0b-4806-bf14-dbfdc67048cc" providerId="ADAL" clId="{1CF84CE0-A5E3-4482-A75E-98240208FD70}" dt="2023-07-18T10:04:34.046" v="229" actId="20577"/>
          <ac:spMkLst>
            <pc:docMk/>
            <pc:sldMk cId="28820105" sldId="306"/>
            <ac:spMk id="24579" creationId="{00000000-0000-0000-0000-000000000000}"/>
          </ac:spMkLst>
        </pc:spChg>
      </pc:sldChg>
      <pc:sldChg chg="addSp delSp modSp mod">
        <pc:chgData name="Giuseppe Gattulli" userId="16625cb9-7d0b-4806-bf14-dbfdc67048cc" providerId="ADAL" clId="{1CF84CE0-A5E3-4482-A75E-98240208FD70}" dt="2023-07-17T17:15:50.535" v="111" actId="313"/>
        <pc:sldMkLst>
          <pc:docMk/>
          <pc:sldMk cId="4128212759" sldId="308"/>
        </pc:sldMkLst>
        <pc:spChg chg="add del mod">
          <ac:chgData name="Giuseppe Gattulli" userId="16625cb9-7d0b-4806-bf14-dbfdc67048cc" providerId="ADAL" clId="{1CF84CE0-A5E3-4482-A75E-98240208FD70}" dt="2023-07-17T17:09:27.984" v="16" actId="767"/>
          <ac:spMkLst>
            <pc:docMk/>
            <pc:sldMk cId="4128212759" sldId="308"/>
            <ac:spMk id="4" creationId="{B4762120-073E-880B-7ACA-FA6925EA66BE}"/>
          </ac:spMkLst>
        </pc:spChg>
        <pc:spChg chg="add del mod">
          <ac:chgData name="Giuseppe Gattulli" userId="16625cb9-7d0b-4806-bf14-dbfdc67048cc" providerId="ADAL" clId="{1CF84CE0-A5E3-4482-A75E-98240208FD70}" dt="2023-07-15T18:02:41.771" v="14"/>
          <ac:spMkLst>
            <pc:docMk/>
            <pc:sldMk cId="4128212759" sldId="308"/>
            <ac:spMk id="4" creationId="{C4771C5D-C33E-866D-D3AA-49775AA77A4B}"/>
          </ac:spMkLst>
        </pc:spChg>
        <pc:spChg chg="add mod">
          <ac:chgData name="Giuseppe Gattulli" userId="16625cb9-7d0b-4806-bf14-dbfdc67048cc" providerId="ADAL" clId="{1CF84CE0-A5E3-4482-A75E-98240208FD70}" dt="2023-07-17T17:15:50.535" v="111" actId="313"/>
          <ac:spMkLst>
            <pc:docMk/>
            <pc:sldMk cId="4128212759" sldId="308"/>
            <ac:spMk id="6" creationId="{DC039117-A950-9A86-FC94-414DD164EF83}"/>
          </ac:spMkLst>
        </pc:spChg>
      </pc:sldChg>
      <pc:sldChg chg="modSp mod">
        <pc:chgData name="Giuseppe Gattulli" userId="16625cb9-7d0b-4806-bf14-dbfdc67048cc" providerId="ADAL" clId="{1CF84CE0-A5E3-4482-A75E-98240208FD70}" dt="2023-07-17T18:21:51.829" v="117" actId="1076"/>
        <pc:sldMkLst>
          <pc:docMk/>
          <pc:sldMk cId="3669736115" sldId="311"/>
        </pc:sldMkLst>
        <pc:picChg chg="mod">
          <ac:chgData name="Giuseppe Gattulli" userId="16625cb9-7d0b-4806-bf14-dbfdc67048cc" providerId="ADAL" clId="{1CF84CE0-A5E3-4482-A75E-98240208FD70}" dt="2023-07-17T18:21:51.829" v="117" actId="1076"/>
          <ac:picMkLst>
            <pc:docMk/>
            <pc:sldMk cId="3669736115" sldId="311"/>
            <ac:picMk id="9" creationId="{0CD47936-8FE6-E365-50A6-F39EFAD3A701}"/>
          </ac:picMkLst>
        </pc:picChg>
      </pc:sldChg>
      <pc:sldChg chg="modSp mod">
        <pc:chgData name="Giuseppe Gattulli" userId="16625cb9-7d0b-4806-bf14-dbfdc67048cc" providerId="ADAL" clId="{1CF84CE0-A5E3-4482-A75E-98240208FD70}" dt="2023-07-18T10:03:23.508" v="219" actId="790"/>
        <pc:sldMkLst>
          <pc:docMk/>
          <pc:sldMk cId="3181700901" sldId="312"/>
        </pc:sldMkLst>
        <pc:spChg chg="mod">
          <ac:chgData name="Giuseppe Gattulli" userId="16625cb9-7d0b-4806-bf14-dbfdc67048cc" providerId="ADAL" clId="{1CF84CE0-A5E3-4482-A75E-98240208FD70}" dt="2023-07-18T10:03:23.508" v="219" actId="790"/>
          <ac:spMkLst>
            <pc:docMk/>
            <pc:sldMk cId="3181700901" sldId="312"/>
            <ac:spMk id="5" creationId="{A5EA68AA-5DE4-3019-9CC6-9248558E1F6E}"/>
          </ac:spMkLst>
        </pc:spChg>
        <pc:spChg chg="mod">
          <ac:chgData name="Giuseppe Gattulli" userId="16625cb9-7d0b-4806-bf14-dbfdc67048cc" providerId="ADAL" clId="{1CF84CE0-A5E3-4482-A75E-98240208FD70}" dt="2023-07-18T10:03:15.601" v="218" actId="790"/>
          <ac:spMkLst>
            <pc:docMk/>
            <pc:sldMk cId="3181700901" sldId="312"/>
            <ac:spMk id="8" creationId="{E1B4492A-E755-3DA9-215F-135BC7C13947}"/>
          </ac:spMkLst>
        </pc:spChg>
      </pc:sldChg>
      <pc:sldChg chg="modSp mod">
        <pc:chgData name="Giuseppe Gattulli" userId="16625cb9-7d0b-4806-bf14-dbfdc67048cc" providerId="ADAL" clId="{1CF84CE0-A5E3-4482-A75E-98240208FD70}" dt="2023-07-18T10:02:45.053" v="217" actId="1076"/>
        <pc:sldMkLst>
          <pc:docMk/>
          <pc:sldMk cId="3937355599" sldId="313"/>
        </pc:sldMkLst>
        <pc:spChg chg="mod">
          <ac:chgData name="Giuseppe Gattulli" userId="16625cb9-7d0b-4806-bf14-dbfdc67048cc" providerId="ADAL" clId="{1CF84CE0-A5E3-4482-A75E-98240208FD70}" dt="2023-07-18T10:02:28.111" v="215" actId="790"/>
          <ac:spMkLst>
            <pc:docMk/>
            <pc:sldMk cId="3937355599" sldId="313"/>
            <ac:spMk id="5" creationId="{81413B40-984B-2CEA-2EAB-3CAF1DC75415}"/>
          </ac:spMkLst>
        </pc:spChg>
        <pc:spChg chg="mod">
          <ac:chgData name="Giuseppe Gattulli" userId="16625cb9-7d0b-4806-bf14-dbfdc67048cc" providerId="ADAL" clId="{1CF84CE0-A5E3-4482-A75E-98240208FD70}" dt="2023-07-18T10:02:45.053" v="217" actId="1076"/>
          <ac:spMkLst>
            <pc:docMk/>
            <pc:sldMk cId="3937355599" sldId="313"/>
            <ac:spMk id="8" creationId="{1F6229C7-9F10-01FE-3CB9-55890CE6638E}"/>
          </ac:spMkLst>
        </pc:spChg>
        <pc:spChg chg="mod">
          <ac:chgData name="Giuseppe Gattulli" userId="16625cb9-7d0b-4806-bf14-dbfdc67048cc" providerId="ADAL" clId="{1CF84CE0-A5E3-4482-A75E-98240208FD70}" dt="2023-07-18T10:02:14.031" v="214" actId="790"/>
          <ac:spMkLst>
            <pc:docMk/>
            <pc:sldMk cId="3937355599" sldId="313"/>
            <ac:spMk id="9" creationId="{67E3FDA9-8DBB-8167-3059-5FB56D80445D}"/>
          </ac:spMkLst>
        </pc:spChg>
      </pc:sldChg>
      <pc:sldChg chg="modSp mod">
        <pc:chgData name="Giuseppe Gattulli" userId="16625cb9-7d0b-4806-bf14-dbfdc67048cc" providerId="ADAL" clId="{1CF84CE0-A5E3-4482-A75E-98240208FD70}" dt="2023-07-18T10:05:31.497" v="231" actId="790"/>
        <pc:sldMkLst>
          <pc:docMk/>
          <pc:sldMk cId="1976527785" sldId="314"/>
        </pc:sldMkLst>
        <pc:spChg chg="mod">
          <ac:chgData name="Giuseppe Gattulli" userId="16625cb9-7d0b-4806-bf14-dbfdc67048cc" providerId="ADAL" clId="{1CF84CE0-A5E3-4482-A75E-98240208FD70}" dt="2023-07-18T10:05:31.497" v="231" actId="790"/>
          <ac:spMkLst>
            <pc:docMk/>
            <pc:sldMk cId="1976527785" sldId="314"/>
            <ac:spMk id="3" creationId="{96754042-2CE3-E14B-02F3-224A56CB2BDF}"/>
          </ac:spMkLst>
        </pc:spChg>
        <pc:spChg chg="mod">
          <ac:chgData name="Giuseppe Gattulli" userId="16625cb9-7d0b-4806-bf14-dbfdc67048cc" providerId="ADAL" clId="{1CF84CE0-A5E3-4482-A75E-98240208FD70}" dt="2023-07-18T10:05:19.796" v="230" actId="790"/>
          <ac:spMkLst>
            <pc:docMk/>
            <pc:sldMk cId="1976527785" sldId="314"/>
            <ac:spMk id="5" creationId="{34D91DBA-D5A5-875A-6F84-0EA3E7D662A9}"/>
          </ac:spMkLst>
        </pc:spChg>
      </pc:sldChg>
      <pc:sldChg chg="modSp mod">
        <pc:chgData name="Giuseppe Gattulli" userId="16625cb9-7d0b-4806-bf14-dbfdc67048cc" providerId="ADAL" clId="{1CF84CE0-A5E3-4482-A75E-98240208FD70}" dt="2023-07-18T10:01:37.224" v="212" actId="790"/>
        <pc:sldMkLst>
          <pc:docMk/>
          <pc:sldMk cId="2144146143" sldId="315"/>
        </pc:sldMkLst>
        <pc:spChg chg="mod">
          <ac:chgData name="Giuseppe Gattulli" userId="16625cb9-7d0b-4806-bf14-dbfdc67048cc" providerId="ADAL" clId="{1CF84CE0-A5E3-4482-A75E-98240208FD70}" dt="2023-07-18T10:01:37.224" v="212" actId="790"/>
          <ac:spMkLst>
            <pc:docMk/>
            <pc:sldMk cId="2144146143" sldId="315"/>
            <ac:spMk id="5" creationId="{6757CCFF-23F7-A524-2773-EC0F84BDA477}"/>
          </ac:spMkLst>
        </pc:spChg>
        <pc:spChg chg="mod">
          <ac:chgData name="Giuseppe Gattulli" userId="16625cb9-7d0b-4806-bf14-dbfdc67048cc" providerId="ADAL" clId="{1CF84CE0-A5E3-4482-A75E-98240208FD70}" dt="2023-07-18T10:01:14.301" v="210" actId="790"/>
          <ac:spMkLst>
            <pc:docMk/>
            <pc:sldMk cId="2144146143" sldId="315"/>
            <ac:spMk id="10" creationId="{C15B1E64-77F5-237E-4873-6E133F5EDEC8}"/>
          </ac:spMkLst>
        </pc:spChg>
        <pc:spChg chg="mod">
          <ac:chgData name="Giuseppe Gattulli" userId="16625cb9-7d0b-4806-bf14-dbfdc67048cc" providerId="ADAL" clId="{1CF84CE0-A5E3-4482-A75E-98240208FD70}" dt="2023-07-18T10:01:22.410" v="211" actId="790"/>
          <ac:spMkLst>
            <pc:docMk/>
            <pc:sldMk cId="2144146143" sldId="315"/>
            <ac:spMk id="13" creationId="{A7E7F45F-336A-83D4-64FD-D9CACB08F00E}"/>
          </ac:spMkLst>
        </pc:spChg>
      </pc:sldChg>
      <pc:sldChg chg="modSp mod">
        <pc:chgData name="Giuseppe Gattulli" userId="16625cb9-7d0b-4806-bf14-dbfdc67048cc" providerId="ADAL" clId="{1CF84CE0-A5E3-4482-A75E-98240208FD70}" dt="2023-07-18T10:01:51.081" v="213" actId="790"/>
        <pc:sldMkLst>
          <pc:docMk/>
          <pc:sldMk cId="3753848904" sldId="316"/>
        </pc:sldMkLst>
        <pc:spChg chg="mod">
          <ac:chgData name="Giuseppe Gattulli" userId="16625cb9-7d0b-4806-bf14-dbfdc67048cc" providerId="ADAL" clId="{1CF84CE0-A5E3-4482-A75E-98240208FD70}" dt="2023-07-18T10:01:51.081" v="213" actId="790"/>
          <ac:spMkLst>
            <pc:docMk/>
            <pc:sldMk cId="3753848904" sldId="316"/>
            <ac:spMk id="5" creationId="{A50B30A0-447E-3795-792C-E258A5FB0BEE}"/>
          </ac:spMkLst>
        </pc:spChg>
      </pc:sldChg>
      <pc:sldChg chg="add del">
        <pc:chgData name="Giuseppe Gattulli" userId="16625cb9-7d0b-4806-bf14-dbfdc67048cc" providerId="ADAL" clId="{1CF84CE0-A5E3-4482-A75E-98240208FD70}" dt="2023-07-18T09:54:41.754" v="150" actId="2696"/>
        <pc:sldMkLst>
          <pc:docMk/>
          <pc:sldMk cId="3022647405" sldId="317"/>
        </pc:sldMkLst>
      </pc:sldChg>
      <pc:sldChg chg="addSp delSp modSp new del mod">
        <pc:chgData name="Giuseppe Gattulli" userId="16625cb9-7d0b-4806-bf14-dbfdc67048cc" providerId="ADAL" clId="{1CF84CE0-A5E3-4482-A75E-98240208FD70}" dt="2023-07-18T09:54:21.232" v="147" actId="2696"/>
        <pc:sldMkLst>
          <pc:docMk/>
          <pc:sldMk cId="3948708791" sldId="317"/>
        </pc:sldMkLst>
        <pc:spChg chg="add del">
          <ac:chgData name="Giuseppe Gattulli" userId="16625cb9-7d0b-4806-bf14-dbfdc67048cc" providerId="ADAL" clId="{1CF84CE0-A5E3-4482-A75E-98240208FD70}" dt="2023-07-18T09:52:48.291" v="121"/>
          <ac:spMkLst>
            <pc:docMk/>
            <pc:sldMk cId="3948708791" sldId="317"/>
            <ac:spMk id="2" creationId="{6216132F-384C-B100-A9B3-B24AB1056DE0}"/>
          </ac:spMkLst>
        </pc:spChg>
        <pc:spChg chg="add mod">
          <ac:chgData name="Giuseppe Gattulli" userId="16625cb9-7d0b-4806-bf14-dbfdc67048cc" providerId="ADAL" clId="{1CF84CE0-A5E3-4482-A75E-98240208FD70}" dt="2023-07-18T09:52:45.730" v="120"/>
          <ac:spMkLst>
            <pc:docMk/>
            <pc:sldMk cId="3948708791" sldId="317"/>
            <ac:spMk id="6" creationId="{5C419D8C-21B4-EDC2-573F-7EBDD3621326}"/>
          </ac:spMkLst>
        </pc:spChg>
        <pc:picChg chg="add mod">
          <ac:chgData name="Giuseppe Gattulli" userId="16625cb9-7d0b-4806-bf14-dbfdc67048cc" providerId="ADAL" clId="{1CF84CE0-A5E3-4482-A75E-98240208FD70}" dt="2023-07-18T09:54:13.396" v="146" actId="1076"/>
          <ac:picMkLst>
            <pc:docMk/>
            <pc:sldMk cId="3948708791" sldId="317"/>
            <ac:picMk id="7" creationId="{655F3730-8437-7E22-B823-94BFFDF747CC}"/>
          </ac:picMkLst>
        </pc:picChg>
      </pc:sldChg>
      <pc:sldChg chg="addSp delSp modSp add mod">
        <pc:chgData name="Giuseppe Gattulli" userId="16625cb9-7d0b-4806-bf14-dbfdc67048cc" providerId="ADAL" clId="{1CF84CE0-A5E3-4482-A75E-98240208FD70}" dt="2023-07-18T10:00:32.133" v="209"/>
        <pc:sldMkLst>
          <pc:docMk/>
          <pc:sldMk cId="2572797413" sldId="318"/>
        </pc:sldMkLst>
        <pc:spChg chg="add mod">
          <ac:chgData name="Giuseppe Gattulli" userId="16625cb9-7d0b-4806-bf14-dbfdc67048cc" providerId="ADAL" clId="{1CF84CE0-A5E3-4482-A75E-98240208FD70}" dt="2023-07-18T10:00:32.133" v="209"/>
          <ac:spMkLst>
            <pc:docMk/>
            <pc:sldMk cId="2572797413" sldId="318"/>
            <ac:spMk id="5" creationId="{92BED030-2613-C5D3-D4CD-BBC7413969EE}"/>
          </ac:spMkLst>
        </pc:spChg>
        <pc:spChg chg="mod">
          <ac:chgData name="Giuseppe Gattulli" userId="16625cb9-7d0b-4806-bf14-dbfdc67048cc" providerId="ADAL" clId="{1CF84CE0-A5E3-4482-A75E-98240208FD70}" dt="2023-07-18T09:53:56.675" v="143" actId="20577"/>
          <ac:spMkLst>
            <pc:docMk/>
            <pc:sldMk cId="2572797413" sldId="318"/>
            <ac:spMk id="24579" creationId="{00000000-0000-0000-0000-000000000000}"/>
          </ac:spMkLst>
        </pc:spChg>
        <pc:spChg chg="del mod">
          <ac:chgData name="Giuseppe Gattulli" userId="16625cb9-7d0b-4806-bf14-dbfdc67048cc" providerId="ADAL" clId="{1CF84CE0-A5E3-4482-A75E-98240208FD70}" dt="2023-07-18T09:54:36.116" v="149"/>
          <ac:spMkLst>
            <pc:docMk/>
            <pc:sldMk cId="2572797413" sldId="318"/>
            <ac:spMk id="24580" creationId="{00000000-0000-0000-0000-000000000000}"/>
          </ac:spMkLst>
        </pc:spChg>
        <pc:picChg chg="add mod">
          <ac:chgData name="Giuseppe Gattulli" userId="16625cb9-7d0b-4806-bf14-dbfdc67048cc" providerId="ADAL" clId="{1CF84CE0-A5E3-4482-A75E-98240208FD70}" dt="2023-07-18T09:55:00.763" v="151" actId="1076"/>
          <ac:picMkLst>
            <pc:docMk/>
            <pc:sldMk cId="2572797413" sldId="318"/>
            <ac:picMk id="4" creationId="{77F6AC6C-DEF7-D72A-8F55-C58E102FB55E}"/>
          </ac:picMkLst>
        </pc:picChg>
      </pc:sldChg>
    </pc:docChg>
  </pc:docChgLst>
  <pc:docChgLst>
    <pc:chgData name="Giuseppe Gattulli" userId="16625cb9-7d0b-4806-bf14-dbfdc67048cc" providerId="ADAL" clId="{9AE6AC70-C233-4FAA-B880-FBC19DE303BF}"/>
    <pc:docChg chg="undo redo custSel addSld delSld modSld sldOrd">
      <pc:chgData name="Giuseppe Gattulli" userId="16625cb9-7d0b-4806-bf14-dbfdc67048cc" providerId="ADAL" clId="{9AE6AC70-C233-4FAA-B880-FBC19DE303BF}" dt="2023-07-13T21:46:30.623" v="2458" actId="14826"/>
      <pc:docMkLst>
        <pc:docMk/>
      </pc:docMkLst>
      <pc:sldChg chg="addSp modSp mod">
        <pc:chgData name="Giuseppe Gattulli" userId="16625cb9-7d0b-4806-bf14-dbfdc67048cc" providerId="ADAL" clId="{9AE6AC70-C233-4FAA-B880-FBC19DE303BF}" dt="2023-07-10T12:18:12.906" v="98" actId="790"/>
        <pc:sldMkLst>
          <pc:docMk/>
          <pc:sldMk cId="1355283323" sldId="264"/>
        </pc:sldMkLst>
        <pc:spChg chg="mod">
          <ac:chgData name="Giuseppe Gattulli" userId="16625cb9-7d0b-4806-bf14-dbfdc67048cc" providerId="ADAL" clId="{9AE6AC70-C233-4FAA-B880-FBC19DE303BF}" dt="2023-07-10T12:18:12.906" v="98" actId="790"/>
          <ac:spMkLst>
            <pc:docMk/>
            <pc:sldMk cId="1355283323" sldId="264"/>
            <ac:spMk id="2" creationId="{00000000-0000-0000-0000-000000000000}"/>
          </ac:spMkLst>
        </pc:spChg>
        <pc:spChg chg="mod">
          <ac:chgData name="Giuseppe Gattulli" userId="16625cb9-7d0b-4806-bf14-dbfdc67048cc" providerId="ADAL" clId="{9AE6AC70-C233-4FAA-B880-FBC19DE303BF}" dt="2023-07-10T12:12:01.516" v="50" actId="20577"/>
          <ac:spMkLst>
            <pc:docMk/>
            <pc:sldMk cId="1355283323" sldId="264"/>
            <ac:spMk id="3" creationId="{00000000-0000-0000-0000-000000000000}"/>
          </ac:spMkLst>
        </pc:spChg>
        <pc:spChg chg="add mod">
          <ac:chgData name="Giuseppe Gattulli" userId="16625cb9-7d0b-4806-bf14-dbfdc67048cc" providerId="ADAL" clId="{9AE6AC70-C233-4FAA-B880-FBC19DE303BF}" dt="2023-07-10T12:13:18.453" v="55" actId="14861"/>
          <ac:spMkLst>
            <pc:docMk/>
            <pc:sldMk cId="1355283323" sldId="264"/>
            <ac:spMk id="4" creationId="{C38CE00E-B384-FBEA-8170-5A5EEC3E0A9F}"/>
          </ac:spMkLst>
        </pc:spChg>
        <pc:spChg chg="add mod">
          <ac:chgData name="Giuseppe Gattulli" userId="16625cb9-7d0b-4806-bf14-dbfdc67048cc" providerId="ADAL" clId="{9AE6AC70-C233-4FAA-B880-FBC19DE303BF}" dt="2023-07-10T12:15:40.252" v="95" actId="14100"/>
          <ac:spMkLst>
            <pc:docMk/>
            <pc:sldMk cId="1355283323" sldId="264"/>
            <ac:spMk id="5" creationId="{0B3B8D2C-BF90-CE2F-A800-FC8AC4D1600A}"/>
          </ac:spMkLst>
        </pc:spChg>
      </pc:sldChg>
      <pc:sldChg chg="del">
        <pc:chgData name="Giuseppe Gattulli" userId="16625cb9-7d0b-4806-bf14-dbfdc67048cc" providerId="ADAL" clId="{9AE6AC70-C233-4FAA-B880-FBC19DE303BF}" dt="2023-07-10T12:25:45.865" v="186" actId="2696"/>
        <pc:sldMkLst>
          <pc:docMk/>
          <pc:sldMk cId="110315399" sldId="272"/>
        </pc:sldMkLst>
      </pc:sldChg>
      <pc:sldChg chg="addSp modSp mod">
        <pc:chgData name="Giuseppe Gattulli" userId="16625cb9-7d0b-4806-bf14-dbfdc67048cc" providerId="ADAL" clId="{9AE6AC70-C233-4FAA-B880-FBC19DE303BF}" dt="2023-07-10T13:46:09.229" v="451" actId="790"/>
        <pc:sldMkLst>
          <pc:docMk/>
          <pc:sldMk cId="351189208" sldId="273"/>
        </pc:sldMkLst>
        <pc:spChg chg="mod">
          <ac:chgData name="Giuseppe Gattulli" userId="16625cb9-7d0b-4806-bf14-dbfdc67048cc" providerId="ADAL" clId="{9AE6AC70-C233-4FAA-B880-FBC19DE303BF}" dt="2023-07-10T12:28:34.918" v="212" actId="20577"/>
          <ac:spMkLst>
            <pc:docMk/>
            <pc:sldMk cId="351189208" sldId="273"/>
            <ac:spMk id="2" creationId="{00000000-0000-0000-0000-000000000000}"/>
          </ac:spMkLst>
        </pc:spChg>
        <pc:spChg chg="add mod">
          <ac:chgData name="Giuseppe Gattulli" userId="16625cb9-7d0b-4806-bf14-dbfdc67048cc" providerId="ADAL" clId="{9AE6AC70-C233-4FAA-B880-FBC19DE303BF}" dt="2023-07-10T12:27:17.678" v="195" actId="14861"/>
          <ac:spMkLst>
            <pc:docMk/>
            <pc:sldMk cId="351189208" sldId="273"/>
            <ac:spMk id="3" creationId="{AC7C2DD6-DFA1-3656-D54C-5EEAF4B7AFD8}"/>
          </ac:spMkLst>
        </pc:spChg>
        <pc:spChg chg="add mod">
          <ac:chgData name="Giuseppe Gattulli" userId="16625cb9-7d0b-4806-bf14-dbfdc67048cc" providerId="ADAL" clId="{9AE6AC70-C233-4FAA-B880-FBC19DE303BF}" dt="2023-07-10T12:27:23.677" v="196"/>
          <ac:spMkLst>
            <pc:docMk/>
            <pc:sldMk cId="351189208" sldId="273"/>
            <ac:spMk id="4" creationId="{B867073A-F812-52EB-D67F-8EF344B2C9B7}"/>
          </ac:spMkLst>
        </pc:spChg>
        <pc:spChg chg="mod">
          <ac:chgData name="Giuseppe Gattulli" userId="16625cb9-7d0b-4806-bf14-dbfdc67048cc" providerId="ADAL" clId="{9AE6AC70-C233-4FAA-B880-FBC19DE303BF}" dt="2023-07-10T13:46:09.229" v="451" actId="790"/>
          <ac:spMkLst>
            <pc:docMk/>
            <pc:sldMk cId="351189208" sldId="273"/>
            <ac:spMk id="6" creationId="{00000000-0000-0000-0000-000000000000}"/>
          </ac:spMkLst>
        </pc:spChg>
      </pc:sldChg>
      <pc:sldChg chg="delSp modSp mod">
        <pc:chgData name="Giuseppe Gattulli" userId="16625cb9-7d0b-4806-bf14-dbfdc67048cc" providerId="ADAL" clId="{9AE6AC70-C233-4FAA-B880-FBC19DE303BF}" dt="2023-07-11T14:21:34.693" v="2356" actId="115"/>
        <pc:sldMkLst>
          <pc:docMk/>
          <pc:sldMk cId="868113755" sldId="278"/>
        </pc:sldMkLst>
        <pc:spChg chg="mod">
          <ac:chgData name="Giuseppe Gattulli" userId="16625cb9-7d0b-4806-bf14-dbfdc67048cc" providerId="ADAL" clId="{9AE6AC70-C233-4FAA-B880-FBC19DE303BF}" dt="2023-07-10T12:19:16.008" v="125" actId="790"/>
          <ac:spMkLst>
            <pc:docMk/>
            <pc:sldMk cId="868113755" sldId="278"/>
            <ac:spMk id="2" creationId="{00000000-0000-0000-0000-000000000000}"/>
          </ac:spMkLst>
        </pc:spChg>
        <pc:spChg chg="mod">
          <ac:chgData name="Giuseppe Gattulli" userId="16625cb9-7d0b-4806-bf14-dbfdc67048cc" providerId="ADAL" clId="{9AE6AC70-C233-4FAA-B880-FBC19DE303BF}" dt="2023-07-10T13:48:59.700" v="504" actId="20577"/>
          <ac:spMkLst>
            <pc:docMk/>
            <pc:sldMk cId="868113755" sldId="278"/>
            <ac:spMk id="24579" creationId="{00000000-0000-0000-0000-000000000000}"/>
          </ac:spMkLst>
        </pc:spChg>
        <pc:spChg chg="mod">
          <ac:chgData name="Giuseppe Gattulli" userId="16625cb9-7d0b-4806-bf14-dbfdc67048cc" providerId="ADAL" clId="{9AE6AC70-C233-4FAA-B880-FBC19DE303BF}" dt="2023-07-11T14:21:34.693" v="2356" actId="115"/>
          <ac:spMkLst>
            <pc:docMk/>
            <pc:sldMk cId="868113755" sldId="278"/>
            <ac:spMk id="24580" creationId="{00000000-0000-0000-0000-000000000000}"/>
          </ac:spMkLst>
        </pc:spChg>
        <pc:picChg chg="del">
          <ac:chgData name="Giuseppe Gattulli" userId="16625cb9-7d0b-4806-bf14-dbfdc67048cc" providerId="ADAL" clId="{9AE6AC70-C233-4FAA-B880-FBC19DE303BF}" dt="2023-07-10T12:18:25.707" v="99" actId="21"/>
          <ac:picMkLst>
            <pc:docMk/>
            <pc:sldMk cId="868113755" sldId="278"/>
            <ac:picMk id="5" creationId="{00000000-0000-0000-0000-000000000000}"/>
          </ac:picMkLst>
        </pc:picChg>
      </pc:sldChg>
      <pc:sldChg chg="add del">
        <pc:chgData name="Giuseppe Gattulli" userId="16625cb9-7d0b-4806-bf14-dbfdc67048cc" providerId="ADAL" clId="{9AE6AC70-C233-4FAA-B880-FBC19DE303BF}" dt="2023-07-10T12:39:50.536" v="365" actId="2696"/>
        <pc:sldMkLst>
          <pc:docMk/>
          <pc:sldMk cId="39502120" sldId="279"/>
        </pc:sldMkLst>
      </pc:sldChg>
      <pc:sldChg chg="add del">
        <pc:chgData name="Giuseppe Gattulli" userId="16625cb9-7d0b-4806-bf14-dbfdc67048cc" providerId="ADAL" clId="{9AE6AC70-C233-4FAA-B880-FBC19DE303BF}" dt="2023-07-10T12:39:52.757" v="366" actId="2696"/>
        <pc:sldMkLst>
          <pc:docMk/>
          <pc:sldMk cId="1566978231" sldId="280"/>
        </pc:sldMkLst>
      </pc:sldChg>
      <pc:sldChg chg="del">
        <pc:chgData name="Giuseppe Gattulli" userId="16625cb9-7d0b-4806-bf14-dbfdc67048cc" providerId="ADAL" clId="{9AE6AC70-C233-4FAA-B880-FBC19DE303BF}" dt="2023-07-10T12:25:22.528" v="184" actId="2696"/>
        <pc:sldMkLst>
          <pc:docMk/>
          <pc:sldMk cId="1978817457" sldId="280"/>
        </pc:sldMkLst>
      </pc:sldChg>
      <pc:sldChg chg="add del">
        <pc:chgData name="Giuseppe Gattulli" userId="16625cb9-7d0b-4806-bf14-dbfdc67048cc" providerId="ADAL" clId="{9AE6AC70-C233-4FAA-B880-FBC19DE303BF}" dt="2023-07-10T12:40:34.410" v="374" actId="2696"/>
        <pc:sldMkLst>
          <pc:docMk/>
          <pc:sldMk cId="1014424062" sldId="281"/>
        </pc:sldMkLst>
      </pc:sldChg>
      <pc:sldChg chg="add del">
        <pc:chgData name="Giuseppe Gattulli" userId="16625cb9-7d0b-4806-bf14-dbfdc67048cc" providerId="ADAL" clId="{9AE6AC70-C233-4FAA-B880-FBC19DE303BF}" dt="2023-07-10T12:40:17.224" v="371" actId="2696"/>
        <pc:sldMkLst>
          <pc:docMk/>
          <pc:sldMk cId="1217428462" sldId="281"/>
        </pc:sldMkLst>
      </pc:sldChg>
      <pc:sldChg chg="del">
        <pc:chgData name="Giuseppe Gattulli" userId="16625cb9-7d0b-4806-bf14-dbfdc67048cc" providerId="ADAL" clId="{9AE6AC70-C233-4FAA-B880-FBC19DE303BF}" dt="2023-07-10T12:25:17.141" v="182" actId="2696"/>
        <pc:sldMkLst>
          <pc:docMk/>
          <pc:sldMk cId="1897364874" sldId="281"/>
        </pc:sldMkLst>
      </pc:sldChg>
      <pc:sldChg chg="addSp delSp add del mod">
        <pc:chgData name="Giuseppe Gattulli" userId="16625cb9-7d0b-4806-bf14-dbfdc67048cc" providerId="ADAL" clId="{9AE6AC70-C233-4FAA-B880-FBC19DE303BF}" dt="2023-07-10T12:40:10.478" v="370" actId="2696"/>
        <pc:sldMkLst>
          <pc:docMk/>
          <pc:sldMk cId="3971664788" sldId="282"/>
        </pc:sldMkLst>
        <pc:spChg chg="add del">
          <ac:chgData name="Giuseppe Gattulli" userId="16625cb9-7d0b-4806-bf14-dbfdc67048cc" providerId="ADAL" clId="{9AE6AC70-C233-4FAA-B880-FBC19DE303BF}" dt="2023-07-10T12:31:47.995" v="236" actId="22"/>
          <ac:spMkLst>
            <pc:docMk/>
            <pc:sldMk cId="3971664788" sldId="282"/>
            <ac:spMk id="5" creationId="{6449CB65-FC13-B955-F0E9-97C98698087B}"/>
          </ac:spMkLst>
        </pc:spChg>
      </pc:sldChg>
      <pc:sldChg chg="modSp add mod ord">
        <pc:chgData name="Giuseppe Gattulli" userId="16625cb9-7d0b-4806-bf14-dbfdc67048cc" providerId="ADAL" clId="{9AE6AC70-C233-4FAA-B880-FBC19DE303BF}" dt="2023-07-10T12:39:00.632" v="362"/>
        <pc:sldMkLst>
          <pc:docMk/>
          <pc:sldMk cId="517900619" sldId="283"/>
        </pc:sldMkLst>
        <pc:spChg chg="mod">
          <ac:chgData name="Giuseppe Gattulli" userId="16625cb9-7d0b-4806-bf14-dbfdc67048cc" providerId="ADAL" clId="{9AE6AC70-C233-4FAA-B880-FBC19DE303BF}" dt="2023-07-10T12:30:31.480" v="234" actId="20577"/>
          <ac:spMkLst>
            <pc:docMk/>
            <pc:sldMk cId="517900619" sldId="283"/>
            <ac:spMk id="2" creationId="{00000000-0000-0000-0000-000000000000}"/>
          </ac:spMkLst>
        </pc:spChg>
        <pc:spChg chg="mod">
          <ac:chgData name="Giuseppe Gattulli" userId="16625cb9-7d0b-4806-bf14-dbfdc67048cc" providerId="ADAL" clId="{9AE6AC70-C233-4FAA-B880-FBC19DE303BF}" dt="2023-07-10T12:29:20.932" v="224" actId="790"/>
          <ac:spMkLst>
            <pc:docMk/>
            <pc:sldMk cId="517900619" sldId="283"/>
            <ac:spMk id="6" creationId="{00000000-0000-0000-0000-000000000000}"/>
          </ac:spMkLst>
        </pc:spChg>
      </pc:sldChg>
      <pc:sldChg chg="modSp add mod ord">
        <pc:chgData name="Giuseppe Gattulli" userId="16625cb9-7d0b-4806-bf14-dbfdc67048cc" providerId="ADAL" clId="{9AE6AC70-C233-4FAA-B880-FBC19DE303BF}" dt="2023-07-10T16:47:09.088" v="1201"/>
        <pc:sldMkLst>
          <pc:docMk/>
          <pc:sldMk cId="4227777443" sldId="284"/>
        </pc:sldMkLst>
        <pc:spChg chg="mod">
          <ac:chgData name="Giuseppe Gattulli" userId="16625cb9-7d0b-4806-bf14-dbfdc67048cc" providerId="ADAL" clId="{9AE6AC70-C233-4FAA-B880-FBC19DE303BF}" dt="2023-07-10T12:32:50.136" v="261"/>
          <ac:spMkLst>
            <pc:docMk/>
            <pc:sldMk cId="4227777443" sldId="284"/>
            <ac:spMk id="2" creationId="{00000000-0000-0000-0000-000000000000}"/>
          </ac:spMkLst>
        </pc:spChg>
        <pc:spChg chg="mod">
          <ac:chgData name="Giuseppe Gattulli" userId="16625cb9-7d0b-4806-bf14-dbfdc67048cc" providerId="ADAL" clId="{9AE6AC70-C233-4FAA-B880-FBC19DE303BF}" dt="2023-07-10T15:49:58.033" v="1176" actId="20577"/>
          <ac:spMkLst>
            <pc:docMk/>
            <pc:sldMk cId="4227777443" sldId="284"/>
            <ac:spMk id="6" creationId="{00000000-0000-0000-0000-000000000000}"/>
          </ac:spMkLst>
        </pc:spChg>
      </pc:sldChg>
      <pc:sldChg chg="modSp add mod">
        <pc:chgData name="Giuseppe Gattulli" userId="16625cb9-7d0b-4806-bf14-dbfdc67048cc" providerId="ADAL" clId="{9AE6AC70-C233-4FAA-B880-FBC19DE303BF}" dt="2023-07-10T12:36:16.914" v="332" actId="20577"/>
        <pc:sldMkLst>
          <pc:docMk/>
          <pc:sldMk cId="2937327775" sldId="285"/>
        </pc:sldMkLst>
        <pc:spChg chg="mod">
          <ac:chgData name="Giuseppe Gattulli" userId="16625cb9-7d0b-4806-bf14-dbfdc67048cc" providerId="ADAL" clId="{9AE6AC70-C233-4FAA-B880-FBC19DE303BF}" dt="2023-07-10T12:33:22.023" v="271" actId="20577"/>
          <ac:spMkLst>
            <pc:docMk/>
            <pc:sldMk cId="2937327775" sldId="285"/>
            <ac:spMk id="2" creationId="{00000000-0000-0000-0000-000000000000}"/>
          </ac:spMkLst>
        </pc:spChg>
        <pc:spChg chg="mod">
          <ac:chgData name="Giuseppe Gattulli" userId="16625cb9-7d0b-4806-bf14-dbfdc67048cc" providerId="ADAL" clId="{9AE6AC70-C233-4FAA-B880-FBC19DE303BF}" dt="2023-07-10T12:36:16.914" v="332" actId="20577"/>
          <ac:spMkLst>
            <pc:docMk/>
            <pc:sldMk cId="2937327775" sldId="285"/>
            <ac:spMk id="6" creationId="{00000000-0000-0000-0000-000000000000}"/>
          </ac:spMkLst>
        </pc:spChg>
      </pc:sldChg>
      <pc:sldChg chg="modSp add mod">
        <pc:chgData name="Giuseppe Gattulli" userId="16625cb9-7d0b-4806-bf14-dbfdc67048cc" providerId="ADAL" clId="{9AE6AC70-C233-4FAA-B880-FBC19DE303BF}" dt="2023-07-10T12:33:56.903" v="282" actId="20577"/>
        <pc:sldMkLst>
          <pc:docMk/>
          <pc:sldMk cId="151542778" sldId="286"/>
        </pc:sldMkLst>
        <pc:spChg chg="mod">
          <ac:chgData name="Giuseppe Gattulli" userId="16625cb9-7d0b-4806-bf14-dbfdc67048cc" providerId="ADAL" clId="{9AE6AC70-C233-4FAA-B880-FBC19DE303BF}" dt="2023-07-10T12:33:56.903" v="282" actId="20577"/>
          <ac:spMkLst>
            <pc:docMk/>
            <pc:sldMk cId="151542778" sldId="286"/>
            <ac:spMk id="2" creationId="{00000000-0000-0000-0000-000000000000}"/>
          </ac:spMkLst>
        </pc:spChg>
      </pc:sldChg>
      <pc:sldChg chg="modSp add mod">
        <pc:chgData name="Giuseppe Gattulli" userId="16625cb9-7d0b-4806-bf14-dbfdc67048cc" providerId="ADAL" clId="{9AE6AC70-C233-4FAA-B880-FBC19DE303BF}" dt="2023-07-13T18:50:56.028" v="2402"/>
        <pc:sldMkLst>
          <pc:docMk/>
          <pc:sldMk cId="3964458150" sldId="287"/>
        </pc:sldMkLst>
        <pc:spChg chg="mod">
          <ac:chgData name="Giuseppe Gattulli" userId="16625cb9-7d0b-4806-bf14-dbfdc67048cc" providerId="ADAL" clId="{9AE6AC70-C233-4FAA-B880-FBC19DE303BF}" dt="2023-07-12T15:03:58.027" v="2383" actId="20577"/>
          <ac:spMkLst>
            <pc:docMk/>
            <pc:sldMk cId="3964458150" sldId="287"/>
            <ac:spMk id="2" creationId="{00000000-0000-0000-0000-000000000000}"/>
          </ac:spMkLst>
        </pc:spChg>
        <pc:spChg chg="mod">
          <ac:chgData name="Giuseppe Gattulli" userId="16625cb9-7d0b-4806-bf14-dbfdc67048cc" providerId="ADAL" clId="{9AE6AC70-C233-4FAA-B880-FBC19DE303BF}" dt="2023-07-13T18:50:56.028" v="2402"/>
          <ac:spMkLst>
            <pc:docMk/>
            <pc:sldMk cId="3964458150" sldId="287"/>
            <ac:spMk id="6" creationId="{00000000-0000-0000-0000-000000000000}"/>
          </ac:spMkLst>
        </pc:spChg>
      </pc:sldChg>
      <pc:sldChg chg="add del">
        <pc:chgData name="Giuseppe Gattulli" userId="16625cb9-7d0b-4806-bf14-dbfdc67048cc" providerId="ADAL" clId="{9AE6AC70-C233-4FAA-B880-FBC19DE303BF}" dt="2023-07-10T13:44:08.444" v="407" actId="2696"/>
        <pc:sldMkLst>
          <pc:docMk/>
          <pc:sldMk cId="4228150480" sldId="288"/>
        </pc:sldMkLst>
      </pc:sldChg>
      <pc:sldChg chg="add del">
        <pc:chgData name="Giuseppe Gattulli" userId="16625cb9-7d0b-4806-bf14-dbfdc67048cc" providerId="ADAL" clId="{9AE6AC70-C233-4FAA-B880-FBC19DE303BF}" dt="2023-07-10T13:44:12.739" v="408" actId="2696"/>
        <pc:sldMkLst>
          <pc:docMk/>
          <pc:sldMk cId="711701596" sldId="289"/>
        </pc:sldMkLst>
      </pc:sldChg>
      <pc:sldChg chg="add del">
        <pc:chgData name="Giuseppe Gattulli" userId="16625cb9-7d0b-4806-bf14-dbfdc67048cc" providerId="ADAL" clId="{9AE6AC70-C233-4FAA-B880-FBC19DE303BF}" dt="2023-07-10T13:44:15.105" v="409" actId="2696"/>
        <pc:sldMkLst>
          <pc:docMk/>
          <pc:sldMk cId="710105872" sldId="290"/>
        </pc:sldMkLst>
      </pc:sldChg>
      <pc:sldChg chg="add del">
        <pc:chgData name="Giuseppe Gattulli" userId="16625cb9-7d0b-4806-bf14-dbfdc67048cc" providerId="ADAL" clId="{9AE6AC70-C233-4FAA-B880-FBC19DE303BF}" dt="2023-07-10T13:44:18.168" v="410" actId="2696"/>
        <pc:sldMkLst>
          <pc:docMk/>
          <pc:sldMk cId="1790474623" sldId="291"/>
        </pc:sldMkLst>
      </pc:sldChg>
      <pc:sldChg chg="add del">
        <pc:chgData name="Giuseppe Gattulli" userId="16625cb9-7d0b-4806-bf14-dbfdc67048cc" providerId="ADAL" clId="{9AE6AC70-C233-4FAA-B880-FBC19DE303BF}" dt="2023-07-10T12:40:37.383" v="375" actId="2696"/>
        <pc:sldMkLst>
          <pc:docMk/>
          <pc:sldMk cId="3642123520" sldId="291"/>
        </pc:sldMkLst>
      </pc:sldChg>
      <pc:sldChg chg="add del">
        <pc:chgData name="Giuseppe Gattulli" userId="16625cb9-7d0b-4806-bf14-dbfdc67048cc" providerId="ADAL" clId="{9AE6AC70-C233-4FAA-B880-FBC19DE303BF}" dt="2023-07-10T13:44:20.798" v="411" actId="2696"/>
        <pc:sldMkLst>
          <pc:docMk/>
          <pc:sldMk cId="1002407978" sldId="292"/>
        </pc:sldMkLst>
      </pc:sldChg>
      <pc:sldChg chg="addSp modSp add del mod modTransition modClrScheme chgLayout">
        <pc:chgData name="Giuseppe Gattulli" userId="16625cb9-7d0b-4806-bf14-dbfdc67048cc" providerId="ADAL" clId="{9AE6AC70-C233-4FAA-B880-FBC19DE303BF}" dt="2023-07-10T15:31:38.773" v="1131" actId="2696"/>
        <pc:sldMkLst>
          <pc:docMk/>
          <pc:sldMk cId="1905276421" sldId="293"/>
        </pc:sldMkLst>
        <pc:spChg chg="mod ord">
          <ac:chgData name="Giuseppe Gattulli" userId="16625cb9-7d0b-4806-bf14-dbfdc67048cc" providerId="ADAL" clId="{9AE6AC70-C233-4FAA-B880-FBC19DE303BF}" dt="2023-07-10T13:55:16.352" v="509" actId="26606"/>
          <ac:spMkLst>
            <pc:docMk/>
            <pc:sldMk cId="1905276421" sldId="293"/>
            <ac:spMk id="2" creationId="{00000000-0000-0000-0000-000000000000}"/>
          </ac:spMkLst>
        </pc:spChg>
        <pc:spChg chg="mod ord">
          <ac:chgData name="Giuseppe Gattulli" userId="16625cb9-7d0b-4806-bf14-dbfdc67048cc" providerId="ADAL" clId="{9AE6AC70-C233-4FAA-B880-FBC19DE303BF}" dt="2023-07-10T13:55:16.352" v="509" actId="26606"/>
          <ac:spMkLst>
            <pc:docMk/>
            <pc:sldMk cId="1905276421" sldId="293"/>
            <ac:spMk id="3" creationId="{00000000-0000-0000-0000-000000000000}"/>
          </ac:spMkLst>
        </pc:spChg>
        <pc:spChg chg="mod">
          <ac:chgData name="Giuseppe Gattulli" userId="16625cb9-7d0b-4806-bf14-dbfdc67048cc" providerId="ADAL" clId="{9AE6AC70-C233-4FAA-B880-FBC19DE303BF}" dt="2023-07-10T13:55:16.352" v="509" actId="26606"/>
          <ac:spMkLst>
            <pc:docMk/>
            <pc:sldMk cId="1905276421" sldId="293"/>
            <ac:spMk id="24579" creationId="{00000000-0000-0000-0000-000000000000}"/>
          </ac:spMkLst>
        </pc:spChg>
        <pc:spChg chg="mod ord">
          <ac:chgData name="Giuseppe Gattulli" userId="16625cb9-7d0b-4806-bf14-dbfdc67048cc" providerId="ADAL" clId="{9AE6AC70-C233-4FAA-B880-FBC19DE303BF}" dt="2023-07-10T13:56:39.777" v="516" actId="14100"/>
          <ac:spMkLst>
            <pc:docMk/>
            <pc:sldMk cId="1905276421" sldId="293"/>
            <ac:spMk id="24580" creationId="{00000000-0000-0000-0000-000000000000}"/>
          </ac:spMkLst>
        </pc:spChg>
        <pc:picChg chg="add mod">
          <ac:chgData name="Giuseppe Gattulli" userId="16625cb9-7d0b-4806-bf14-dbfdc67048cc" providerId="ADAL" clId="{9AE6AC70-C233-4FAA-B880-FBC19DE303BF}" dt="2023-07-10T13:56:19.121" v="513" actId="1076"/>
          <ac:picMkLst>
            <pc:docMk/>
            <pc:sldMk cId="1905276421" sldId="293"/>
            <ac:picMk id="5" creationId="{53D38323-15E9-36FC-7E24-2FC8C39D0CAC}"/>
          </ac:picMkLst>
        </pc:picChg>
      </pc:sldChg>
      <pc:sldChg chg="modSp add mod ord">
        <pc:chgData name="Giuseppe Gattulli" userId="16625cb9-7d0b-4806-bf14-dbfdc67048cc" providerId="ADAL" clId="{9AE6AC70-C233-4FAA-B880-FBC19DE303BF}" dt="2023-07-11T14:23:30.617" v="2369" actId="114"/>
        <pc:sldMkLst>
          <pc:docMk/>
          <pc:sldMk cId="4146546329" sldId="294"/>
        </pc:sldMkLst>
        <pc:spChg chg="mod">
          <ac:chgData name="Giuseppe Gattulli" userId="16625cb9-7d0b-4806-bf14-dbfdc67048cc" providerId="ADAL" clId="{9AE6AC70-C233-4FAA-B880-FBC19DE303BF}" dt="2023-07-10T15:29:58.340" v="1107" actId="20577"/>
          <ac:spMkLst>
            <pc:docMk/>
            <pc:sldMk cId="4146546329" sldId="294"/>
            <ac:spMk id="24579" creationId="{00000000-0000-0000-0000-000000000000}"/>
          </ac:spMkLst>
        </pc:spChg>
        <pc:spChg chg="mod">
          <ac:chgData name="Giuseppe Gattulli" userId="16625cb9-7d0b-4806-bf14-dbfdc67048cc" providerId="ADAL" clId="{9AE6AC70-C233-4FAA-B880-FBC19DE303BF}" dt="2023-07-11T14:23:30.617" v="2369" actId="114"/>
          <ac:spMkLst>
            <pc:docMk/>
            <pc:sldMk cId="4146546329" sldId="294"/>
            <ac:spMk id="24580" creationId="{00000000-0000-0000-0000-000000000000}"/>
          </ac:spMkLst>
        </pc:spChg>
      </pc:sldChg>
      <pc:sldChg chg="add del">
        <pc:chgData name="Giuseppe Gattulli" userId="16625cb9-7d0b-4806-bf14-dbfdc67048cc" providerId="ADAL" clId="{9AE6AC70-C233-4FAA-B880-FBC19DE303BF}" dt="2023-07-10T16:48:41.678" v="1226" actId="2696"/>
        <pc:sldMkLst>
          <pc:docMk/>
          <pc:sldMk cId="1968988763" sldId="295"/>
        </pc:sldMkLst>
      </pc:sldChg>
      <pc:sldChg chg="add del">
        <pc:chgData name="Giuseppe Gattulli" userId="16625cb9-7d0b-4806-bf14-dbfdc67048cc" providerId="ADAL" clId="{9AE6AC70-C233-4FAA-B880-FBC19DE303BF}" dt="2023-07-10T16:48:44.656" v="1227" actId="2696"/>
        <pc:sldMkLst>
          <pc:docMk/>
          <pc:sldMk cId="4288263888" sldId="296"/>
        </pc:sldMkLst>
      </pc:sldChg>
      <pc:sldChg chg="addSp delSp modSp add mod">
        <pc:chgData name="Giuseppe Gattulli" userId="16625cb9-7d0b-4806-bf14-dbfdc67048cc" providerId="ADAL" clId="{9AE6AC70-C233-4FAA-B880-FBC19DE303BF}" dt="2023-07-11T14:23:07.464" v="2365" actId="114"/>
        <pc:sldMkLst>
          <pc:docMk/>
          <pc:sldMk cId="3717638277" sldId="297"/>
        </pc:sldMkLst>
        <pc:spChg chg="mod">
          <ac:chgData name="Giuseppe Gattulli" userId="16625cb9-7d0b-4806-bf14-dbfdc67048cc" providerId="ADAL" clId="{9AE6AC70-C233-4FAA-B880-FBC19DE303BF}" dt="2023-07-10T15:29:49.267" v="1103" actId="20577"/>
          <ac:spMkLst>
            <pc:docMk/>
            <pc:sldMk cId="3717638277" sldId="297"/>
            <ac:spMk id="24579" creationId="{00000000-0000-0000-0000-000000000000}"/>
          </ac:spMkLst>
        </pc:spChg>
        <pc:spChg chg="mod">
          <ac:chgData name="Giuseppe Gattulli" userId="16625cb9-7d0b-4806-bf14-dbfdc67048cc" providerId="ADAL" clId="{9AE6AC70-C233-4FAA-B880-FBC19DE303BF}" dt="2023-07-11T14:23:07.464" v="2365" actId="114"/>
          <ac:spMkLst>
            <pc:docMk/>
            <pc:sldMk cId="3717638277" sldId="297"/>
            <ac:spMk id="24580" creationId="{00000000-0000-0000-0000-000000000000}"/>
          </ac:spMkLst>
        </pc:spChg>
        <pc:picChg chg="add del mod">
          <ac:chgData name="Giuseppe Gattulli" userId="16625cb9-7d0b-4806-bf14-dbfdc67048cc" providerId="ADAL" clId="{9AE6AC70-C233-4FAA-B880-FBC19DE303BF}" dt="2023-07-10T15:38:19.825" v="1145" actId="931"/>
          <ac:picMkLst>
            <pc:docMk/>
            <pc:sldMk cId="3717638277" sldId="297"/>
            <ac:picMk id="5" creationId="{84B54691-6A18-3331-417F-FB97621E90B5}"/>
          </ac:picMkLst>
        </pc:picChg>
        <pc:picChg chg="add mod">
          <ac:chgData name="Giuseppe Gattulli" userId="16625cb9-7d0b-4806-bf14-dbfdc67048cc" providerId="ADAL" clId="{9AE6AC70-C233-4FAA-B880-FBC19DE303BF}" dt="2023-07-10T15:43:20.291" v="1149" actId="1076"/>
          <ac:picMkLst>
            <pc:docMk/>
            <pc:sldMk cId="3717638277" sldId="297"/>
            <ac:picMk id="7" creationId="{560C8EA3-B34A-AF73-D668-5CB86FAF6FDB}"/>
          </ac:picMkLst>
        </pc:picChg>
      </pc:sldChg>
      <pc:sldChg chg="addSp delSp modSp add mod">
        <pc:chgData name="Giuseppe Gattulli" userId="16625cb9-7d0b-4806-bf14-dbfdc67048cc" providerId="ADAL" clId="{9AE6AC70-C233-4FAA-B880-FBC19DE303BF}" dt="2023-07-11T14:11:58.866" v="2353" actId="20577"/>
        <pc:sldMkLst>
          <pc:docMk/>
          <pc:sldMk cId="2670084508" sldId="298"/>
        </pc:sldMkLst>
        <pc:spChg chg="add del">
          <ac:chgData name="Giuseppe Gattulli" userId="16625cb9-7d0b-4806-bf14-dbfdc67048cc" providerId="ADAL" clId="{9AE6AC70-C233-4FAA-B880-FBC19DE303BF}" dt="2023-07-10T15:49:02.043" v="1159"/>
          <ac:spMkLst>
            <pc:docMk/>
            <pc:sldMk cId="2670084508" sldId="298"/>
            <ac:spMk id="5" creationId="{6A427B45-F310-5BEA-1330-93C24E96D3F7}"/>
          </ac:spMkLst>
        </pc:spChg>
        <pc:spChg chg="add del mod">
          <ac:chgData name="Giuseppe Gattulli" userId="16625cb9-7d0b-4806-bf14-dbfdc67048cc" providerId="ADAL" clId="{9AE6AC70-C233-4FAA-B880-FBC19DE303BF}" dt="2023-07-10T15:49:01.296" v="1158"/>
          <ac:spMkLst>
            <pc:docMk/>
            <pc:sldMk cId="2670084508" sldId="298"/>
            <ac:spMk id="6" creationId="{263AC1B1-5DCA-3DE8-4F72-28A92CF37D01}"/>
          </ac:spMkLst>
        </pc:spChg>
        <pc:spChg chg="mod">
          <ac:chgData name="Giuseppe Gattulli" userId="16625cb9-7d0b-4806-bf14-dbfdc67048cc" providerId="ADAL" clId="{9AE6AC70-C233-4FAA-B880-FBC19DE303BF}" dt="2023-07-11T14:11:58.866" v="2353" actId="20577"/>
          <ac:spMkLst>
            <pc:docMk/>
            <pc:sldMk cId="2670084508" sldId="298"/>
            <ac:spMk id="24579" creationId="{00000000-0000-0000-0000-000000000000}"/>
          </ac:spMkLst>
        </pc:spChg>
        <pc:spChg chg="mod">
          <ac:chgData name="Giuseppe Gattulli" userId="16625cb9-7d0b-4806-bf14-dbfdc67048cc" providerId="ADAL" clId="{9AE6AC70-C233-4FAA-B880-FBC19DE303BF}" dt="2023-07-11T13:59:17.325" v="2343" actId="20577"/>
          <ac:spMkLst>
            <pc:docMk/>
            <pc:sldMk cId="2670084508" sldId="298"/>
            <ac:spMk id="24580" creationId="{00000000-0000-0000-0000-000000000000}"/>
          </ac:spMkLst>
        </pc:spChg>
        <pc:picChg chg="add mod">
          <ac:chgData name="Giuseppe Gattulli" userId="16625cb9-7d0b-4806-bf14-dbfdc67048cc" providerId="ADAL" clId="{9AE6AC70-C233-4FAA-B880-FBC19DE303BF}" dt="2023-07-10T15:37:13.658" v="1132" actId="14826"/>
          <ac:picMkLst>
            <pc:docMk/>
            <pc:sldMk cId="2670084508" sldId="298"/>
            <ac:picMk id="4" creationId="{8A558A00-B299-FB09-41E6-5F847C52CBE9}"/>
          </ac:picMkLst>
        </pc:picChg>
      </pc:sldChg>
      <pc:sldChg chg="addSp delSp modSp add mod">
        <pc:chgData name="Giuseppe Gattulli" userId="16625cb9-7d0b-4806-bf14-dbfdc67048cc" providerId="ADAL" clId="{9AE6AC70-C233-4FAA-B880-FBC19DE303BF}" dt="2023-07-11T13:59:57.447" v="2347" actId="20577"/>
        <pc:sldMkLst>
          <pc:docMk/>
          <pc:sldMk cId="434593304" sldId="299"/>
        </pc:sldMkLst>
        <pc:spChg chg="add mod">
          <ac:chgData name="Giuseppe Gattulli" userId="16625cb9-7d0b-4806-bf14-dbfdc67048cc" providerId="ADAL" clId="{9AE6AC70-C233-4FAA-B880-FBC19DE303BF}" dt="2023-07-11T13:59:28.365" v="2344" actId="20577"/>
          <ac:spMkLst>
            <pc:docMk/>
            <pc:sldMk cId="434593304" sldId="299"/>
            <ac:spMk id="7" creationId="{CC1BDC38-B32A-F4A1-82FD-CA99F6A6EABD}"/>
          </ac:spMkLst>
        </pc:spChg>
        <pc:spChg chg="mod">
          <ac:chgData name="Giuseppe Gattulli" userId="16625cb9-7d0b-4806-bf14-dbfdc67048cc" providerId="ADAL" clId="{9AE6AC70-C233-4FAA-B880-FBC19DE303BF}" dt="2023-07-11T13:58:24.135" v="2341" actId="20577"/>
          <ac:spMkLst>
            <pc:docMk/>
            <pc:sldMk cId="434593304" sldId="299"/>
            <ac:spMk id="24579" creationId="{00000000-0000-0000-0000-000000000000}"/>
          </ac:spMkLst>
        </pc:spChg>
        <pc:spChg chg="mod">
          <ac:chgData name="Giuseppe Gattulli" userId="16625cb9-7d0b-4806-bf14-dbfdc67048cc" providerId="ADAL" clId="{9AE6AC70-C233-4FAA-B880-FBC19DE303BF}" dt="2023-07-11T13:59:57.447" v="2347" actId="20577"/>
          <ac:spMkLst>
            <pc:docMk/>
            <pc:sldMk cId="434593304" sldId="299"/>
            <ac:spMk id="24580" creationId="{00000000-0000-0000-0000-000000000000}"/>
          </ac:spMkLst>
        </pc:spChg>
        <pc:picChg chg="add del mod">
          <ac:chgData name="Giuseppe Gattulli" userId="16625cb9-7d0b-4806-bf14-dbfdc67048cc" providerId="ADAL" clId="{9AE6AC70-C233-4FAA-B880-FBC19DE303BF}" dt="2023-07-11T09:48:42.636" v="1472" actId="21"/>
          <ac:picMkLst>
            <pc:docMk/>
            <pc:sldMk cId="434593304" sldId="299"/>
            <ac:picMk id="5" creationId="{424962E0-23A9-FEF1-25D8-C8D9FD0A8A24}"/>
          </ac:picMkLst>
        </pc:picChg>
        <pc:picChg chg="add mod">
          <ac:chgData name="Giuseppe Gattulli" userId="16625cb9-7d0b-4806-bf14-dbfdc67048cc" providerId="ADAL" clId="{9AE6AC70-C233-4FAA-B880-FBC19DE303BF}" dt="2023-07-11T10:05:26.312" v="1545" actId="1076"/>
          <ac:picMkLst>
            <pc:docMk/>
            <pc:sldMk cId="434593304" sldId="299"/>
            <ac:picMk id="6" creationId="{AAF630D6-223A-D8D0-5B0C-638C97B6470A}"/>
          </ac:picMkLst>
        </pc:picChg>
      </pc:sldChg>
      <pc:sldChg chg="addSp delSp modSp add mod">
        <pc:chgData name="Giuseppe Gattulli" userId="16625cb9-7d0b-4806-bf14-dbfdc67048cc" providerId="ADAL" clId="{9AE6AC70-C233-4FAA-B880-FBC19DE303BF}" dt="2023-07-11T14:25:18.067" v="2371" actId="115"/>
        <pc:sldMkLst>
          <pc:docMk/>
          <pc:sldMk cId="3324926580" sldId="300"/>
        </pc:sldMkLst>
        <pc:spChg chg="add mod">
          <ac:chgData name="Giuseppe Gattulli" userId="16625cb9-7d0b-4806-bf14-dbfdc67048cc" providerId="ADAL" clId="{9AE6AC70-C233-4FAA-B880-FBC19DE303BF}" dt="2023-07-11T14:25:18.067" v="2371" actId="115"/>
          <ac:spMkLst>
            <pc:docMk/>
            <pc:sldMk cId="3324926580" sldId="300"/>
            <ac:spMk id="8" creationId="{06455DA0-B76D-E819-A7E1-B3997B003A28}"/>
          </ac:spMkLst>
        </pc:spChg>
        <pc:spChg chg="mod">
          <ac:chgData name="Giuseppe Gattulli" userId="16625cb9-7d0b-4806-bf14-dbfdc67048cc" providerId="ADAL" clId="{9AE6AC70-C233-4FAA-B880-FBC19DE303BF}" dt="2023-07-11T13:58:05.587" v="2339" actId="20577"/>
          <ac:spMkLst>
            <pc:docMk/>
            <pc:sldMk cId="3324926580" sldId="300"/>
            <ac:spMk id="24579" creationId="{00000000-0000-0000-0000-000000000000}"/>
          </ac:spMkLst>
        </pc:spChg>
        <pc:spChg chg="mod">
          <ac:chgData name="Giuseppe Gattulli" userId="16625cb9-7d0b-4806-bf14-dbfdc67048cc" providerId="ADAL" clId="{9AE6AC70-C233-4FAA-B880-FBC19DE303BF}" dt="2023-07-11T14:00:12.961" v="2349" actId="20577"/>
          <ac:spMkLst>
            <pc:docMk/>
            <pc:sldMk cId="3324926580" sldId="300"/>
            <ac:spMk id="24580" creationId="{00000000-0000-0000-0000-000000000000}"/>
          </ac:spMkLst>
        </pc:spChg>
        <pc:picChg chg="add del mod">
          <ac:chgData name="Giuseppe Gattulli" userId="16625cb9-7d0b-4806-bf14-dbfdc67048cc" providerId="ADAL" clId="{9AE6AC70-C233-4FAA-B880-FBC19DE303BF}" dt="2023-07-11T10:29:01.935" v="1649" actId="21"/>
          <ac:picMkLst>
            <pc:docMk/>
            <pc:sldMk cId="3324926580" sldId="300"/>
            <ac:picMk id="5" creationId="{4FD99E83-8154-7923-8DC1-B952D52C1457}"/>
          </ac:picMkLst>
        </pc:picChg>
        <pc:picChg chg="add mod">
          <ac:chgData name="Giuseppe Gattulli" userId="16625cb9-7d0b-4806-bf14-dbfdc67048cc" providerId="ADAL" clId="{9AE6AC70-C233-4FAA-B880-FBC19DE303BF}" dt="2023-07-11T10:32:55.224" v="1679" actId="14100"/>
          <ac:picMkLst>
            <pc:docMk/>
            <pc:sldMk cId="3324926580" sldId="300"/>
            <ac:picMk id="7" creationId="{32D1660F-E449-5E6E-FCFE-40D178A0B3BC}"/>
          </ac:picMkLst>
        </pc:picChg>
      </pc:sldChg>
      <pc:sldChg chg="modSp add mod">
        <pc:chgData name="Giuseppe Gattulli" userId="16625cb9-7d0b-4806-bf14-dbfdc67048cc" providerId="ADAL" clId="{9AE6AC70-C233-4FAA-B880-FBC19DE303BF}" dt="2023-07-11T14:24:22.283" v="2370" actId="115"/>
        <pc:sldMkLst>
          <pc:docMk/>
          <pc:sldMk cId="1275084768" sldId="301"/>
        </pc:sldMkLst>
        <pc:spChg chg="mod">
          <ac:chgData name="Giuseppe Gattulli" userId="16625cb9-7d0b-4806-bf14-dbfdc67048cc" providerId="ADAL" clId="{9AE6AC70-C233-4FAA-B880-FBC19DE303BF}" dt="2023-07-11T13:57:56.913" v="2338" actId="20577"/>
          <ac:spMkLst>
            <pc:docMk/>
            <pc:sldMk cId="1275084768" sldId="301"/>
            <ac:spMk id="24579" creationId="{00000000-0000-0000-0000-000000000000}"/>
          </ac:spMkLst>
        </pc:spChg>
        <pc:spChg chg="mod">
          <ac:chgData name="Giuseppe Gattulli" userId="16625cb9-7d0b-4806-bf14-dbfdc67048cc" providerId="ADAL" clId="{9AE6AC70-C233-4FAA-B880-FBC19DE303BF}" dt="2023-07-11T14:24:22.283" v="2370" actId="115"/>
          <ac:spMkLst>
            <pc:docMk/>
            <pc:sldMk cId="1275084768" sldId="301"/>
            <ac:spMk id="24580" creationId="{00000000-0000-0000-0000-000000000000}"/>
          </ac:spMkLst>
        </pc:spChg>
      </pc:sldChg>
      <pc:sldChg chg="modSp add mod">
        <pc:chgData name="Giuseppe Gattulli" userId="16625cb9-7d0b-4806-bf14-dbfdc67048cc" providerId="ADAL" clId="{9AE6AC70-C233-4FAA-B880-FBC19DE303BF}" dt="2023-07-11T13:57:48.534" v="2337" actId="20577"/>
        <pc:sldMkLst>
          <pc:docMk/>
          <pc:sldMk cId="409875191" sldId="302"/>
        </pc:sldMkLst>
        <pc:spChg chg="mod">
          <ac:chgData name="Giuseppe Gattulli" userId="16625cb9-7d0b-4806-bf14-dbfdc67048cc" providerId="ADAL" clId="{9AE6AC70-C233-4FAA-B880-FBC19DE303BF}" dt="2023-07-11T13:57:48.534" v="2337" actId="20577"/>
          <ac:spMkLst>
            <pc:docMk/>
            <pc:sldMk cId="409875191" sldId="302"/>
            <ac:spMk id="24579" creationId="{00000000-0000-0000-0000-000000000000}"/>
          </ac:spMkLst>
        </pc:spChg>
        <pc:spChg chg="mod">
          <ac:chgData name="Giuseppe Gattulli" userId="16625cb9-7d0b-4806-bf14-dbfdc67048cc" providerId="ADAL" clId="{9AE6AC70-C233-4FAA-B880-FBC19DE303BF}" dt="2023-07-11T10:54:14.562" v="1777" actId="115"/>
          <ac:spMkLst>
            <pc:docMk/>
            <pc:sldMk cId="409875191" sldId="302"/>
            <ac:spMk id="24580" creationId="{00000000-0000-0000-0000-000000000000}"/>
          </ac:spMkLst>
        </pc:spChg>
      </pc:sldChg>
      <pc:sldChg chg="modSp add mod">
        <pc:chgData name="Giuseppe Gattulli" userId="16625cb9-7d0b-4806-bf14-dbfdc67048cc" providerId="ADAL" clId="{9AE6AC70-C233-4FAA-B880-FBC19DE303BF}" dt="2023-07-11T14:51:46.393" v="2379" actId="115"/>
        <pc:sldMkLst>
          <pc:docMk/>
          <pc:sldMk cId="1570272671" sldId="303"/>
        </pc:sldMkLst>
        <pc:spChg chg="mod">
          <ac:chgData name="Giuseppe Gattulli" userId="16625cb9-7d0b-4806-bf14-dbfdc67048cc" providerId="ADAL" clId="{9AE6AC70-C233-4FAA-B880-FBC19DE303BF}" dt="2023-07-10T16:54:05.804" v="1354" actId="20577"/>
          <ac:spMkLst>
            <pc:docMk/>
            <pc:sldMk cId="1570272671" sldId="303"/>
            <ac:spMk id="24579" creationId="{00000000-0000-0000-0000-000000000000}"/>
          </ac:spMkLst>
        </pc:spChg>
        <pc:spChg chg="mod">
          <ac:chgData name="Giuseppe Gattulli" userId="16625cb9-7d0b-4806-bf14-dbfdc67048cc" providerId="ADAL" clId="{9AE6AC70-C233-4FAA-B880-FBC19DE303BF}" dt="2023-07-11T14:51:46.393" v="2379" actId="115"/>
          <ac:spMkLst>
            <pc:docMk/>
            <pc:sldMk cId="1570272671" sldId="303"/>
            <ac:spMk id="24580" creationId="{00000000-0000-0000-0000-000000000000}"/>
          </ac:spMkLst>
        </pc:spChg>
      </pc:sldChg>
      <pc:sldChg chg="addSp delSp modSp add del mod">
        <pc:chgData name="Giuseppe Gattulli" userId="16625cb9-7d0b-4806-bf14-dbfdc67048cc" providerId="ADAL" clId="{9AE6AC70-C233-4FAA-B880-FBC19DE303BF}" dt="2023-07-11T13:46:15.590" v="2315" actId="2696"/>
        <pc:sldMkLst>
          <pc:docMk/>
          <pc:sldMk cId="3099320872" sldId="304"/>
        </pc:sldMkLst>
        <pc:spChg chg="add del mod">
          <ac:chgData name="Giuseppe Gattulli" userId="16625cb9-7d0b-4806-bf14-dbfdc67048cc" providerId="ADAL" clId="{9AE6AC70-C233-4FAA-B880-FBC19DE303BF}" dt="2023-07-11T13:23:05.703" v="2208" actId="478"/>
          <ac:spMkLst>
            <pc:docMk/>
            <pc:sldMk cId="3099320872" sldId="304"/>
            <ac:spMk id="7" creationId="{1E7FDD6B-1C6E-6DE6-731F-56A6C778EE21}"/>
          </ac:spMkLst>
        </pc:spChg>
        <pc:spChg chg="mod">
          <ac:chgData name="Giuseppe Gattulli" userId="16625cb9-7d0b-4806-bf14-dbfdc67048cc" providerId="ADAL" clId="{9AE6AC70-C233-4FAA-B880-FBC19DE303BF}" dt="2023-07-11T13:33:43.366" v="2236" actId="20577"/>
          <ac:spMkLst>
            <pc:docMk/>
            <pc:sldMk cId="3099320872" sldId="304"/>
            <ac:spMk id="24579" creationId="{00000000-0000-0000-0000-000000000000}"/>
          </ac:spMkLst>
        </pc:spChg>
        <pc:spChg chg="del mod">
          <ac:chgData name="Giuseppe Gattulli" userId="16625cb9-7d0b-4806-bf14-dbfdc67048cc" providerId="ADAL" clId="{9AE6AC70-C233-4FAA-B880-FBC19DE303BF}" dt="2023-07-11T13:00:45.222" v="2081" actId="3680"/>
          <ac:spMkLst>
            <pc:docMk/>
            <pc:sldMk cId="3099320872" sldId="304"/>
            <ac:spMk id="24580" creationId="{00000000-0000-0000-0000-000000000000}"/>
          </ac:spMkLst>
        </pc:spChg>
        <pc:graphicFrameChg chg="add del mod ord modGraphic">
          <ac:chgData name="Giuseppe Gattulli" userId="16625cb9-7d0b-4806-bf14-dbfdc67048cc" providerId="ADAL" clId="{9AE6AC70-C233-4FAA-B880-FBC19DE303BF}" dt="2023-07-11T13:38:16.050" v="2281" actId="20577"/>
          <ac:graphicFrameMkLst>
            <pc:docMk/>
            <pc:sldMk cId="3099320872" sldId="304"/>
            <ac:graphicFrameMk id="4" creationId="{920A61CA-882C-A1E4-05A1-138A6D671EC0}"/>
          </ac:graphicFrameMkLst>
        </pc:graphicFrameChg>
        <pc:graphicFrameChg chg="add del mod">
          <ac:chgData name="Giuseppe Gattulli" userId="16625cb9-7d0b-4806-bf14-dbfdc67048cc" providerId="ADAL" clId="{9AE6AC70-C233-4FAA-B880-FBC19DE303BF}" dt="2023-07-11T13:22:42.089" v="2206"/>
          <ac:graphicFrameMkLst>
            <pc:docMk/>
            <pc:sldMk cId="3099320872" sldId="304"/>
            <ac:graphicFrameMk id="5" creationId="{9DDFA8A4-2F26-A28B-80E2-520A848AC9E2}"/>
          </ac:graphicFrameMkLst>
        </pc:graphicFrameChg>
        <pc:picChg chg="add del mod">
          <ac:chgData name="Giuseppe Gattulli" userId="16625cb9-7d0b-4806-bf14-dbfdc67048cc" providerId="ADAL" clId="{9AE6AC70-C233-4FAA-B880-FBC19DE303BF}" dt="2023-07-11T13:33:13.381" v="2231" actId="21"/>
          <ac:picMkLst>
            <pc:docMk/>
            <pc:sldMk cId="3099320872" sldId="304"/>
            <ac:picMk id="9" creationId="{DEFDDD6B-00F7-E19D-64CA-FF3E32EB7A7A}"/>
          </ac:picMkLst>
        </pc:picChg>
      </pc:sldChg>
      <pc:sldChg chg="addSp delSp modSp add mod">
        <pc:chgData name="Giuseppe Gattulli" userId="16625cb9-7d0b-4806-bf14-dbfdc67048cc" providerId="ADAL" clId="{9AE6AC70-C233-4FAA-B880-FBC19DE303BF}" dt="2023-07-13T19:13:32.326" v="2456" actId="1076"/>
        <pc:sldMkLst>
          <pc:docMk/>
          <pc:sldMk cId="937566375" sldId="305"/>
        </pc:sldMkLst>
        <pc:spChg chg="mod">
          <ac:chgData name="Giuseppe Gattulli" userId="16625cb9-7d0b-4806-bf14-dbfdc67048cc" providerId="ADAL" clId="{9AE6AC70-C233-4FAA-B880-FBC19DE303BF}" dt="2023-07-12T15:04:03.593" v="2384" actId="20577"/>
          <ac:spMkLst>
            <pc:docMk/>
            <pc:sldMk cId="937566375" sldId="305"/>
            <ac:spMk id="24579" creationId="{00000000-0000-0000-0000-000000000000}"/>
          </ac:spMkLst>
        </pc:spChg>
        <pc:spChg chg="mod">
          <ac:chgData name="Giuseppe Gattulli" userId="16625cb9-7d0b-4806-bf14-dbfdc67048cc" providerId="ADAL" clId="{9AE6AC70-C233-4FAA-B880-FBC19DE303BF}" dt="2023-07-13T19:13:32.326" v="2456" actId="1076"/>
          <ac:spMkLst>
            <pc:docMk/>
            <pc:sldMk cId="937566375" sldId="305"/>
            <ac:spMk id="24580" creationId="{00000000-0000-0000-0000-000000000000}"/>
          </ac:spMkLst>
        </pc:spChg>
        <pc:picChg chg="add del mod">
          <ac:chgData name="Giuseppe Gattulli" userId="16625cb9-7d0b-4806-bf14-dbfdc67048cc" providerId="ADAL" clId="{9AE6AC70-C233-4FAA-B880-FBC19DE303BF}" dt="2023-07-13T18:57:37.464" v="2416" actId="21"/>
          <ac:picMkLst>
            <pc:docMk/>
            <pc:sldMk cId="937566375" sldId="305"/>
            <ac:picMk id="5" creationId="{AF22851E-1FF1-B861-7F8E-ED9C64CE2341}"/>
          </ac:picMkLst>
        </pc:picChg>
        <pc:picChg chg="add mod ord modCrop">
          <ac:chgData name="Giuseppe Gattulli" userId="16625cb9-7d0b-4806-bf14-dbfdc67048cc" providerId="ADAL" clId="{9AE6AC70-C233-4FAA-B880-FBC19DE303BF}" dt="2023-07-13T19:09:49.849" v="2455" actId="1076"/>
          <ac:picMkLst>
            <pc:docMk/>
            <pc:sldMk cId="937566375" sldId="305"/>
            <ac:picMk id="7" creationId="{3CFAE9E0-52D8-F456-57FD-943557D9CE55}"/>
          </ac:picMkLst>
        </pc:picChg>
        <pc:picChg chg="add mod">
          <ac:chgData name="Giuseppe Gattulli" userId="16625cb9-7d0b-4806-bf14-dbfdc67048cc" providerId="ADAL" clId="{9AE6AC70-C233-4FAA-B880-FBC19DE303BF}" dt="2023-07-13T19:09:17.563" v="2453" actId="1076"/>
          <ac:picMkLst>
            <pc:docMk/>
            <pc:sldMk cId="937566375" sldId="305"/>
            <ac:picMk id="9" creationId="{D3A8CDCA-26BA-5B89-52A0-E4542654BC97}"/>
          </ac:picMkLst>
        </pc:picChg>
      </pc:sldChg>
      <pc:sldChg chg="modSp add mod">
        <pc:chgData name="Giuseppe Gattulli" userId="16625cb9-7d0b-4806-bf14-dbfdc67048cc" providerId="ADAL" clId="{9AE6AC70-C233-4FAA-B880-FBC19DE303BF}" dt="2023-07-12T15:04:08.622" v="2385" actId="20577"/>
        <pc:sldMkLst>
          <pc:docMk/>
          <pc:sldMk cId="28820105" sldId="306"/>
        </pc:sldMkLst>
        <pc:spChg chg="mod">
          <ac:chgData name="Giuseppe Gattulli" userId="16625cb9-7d0b-4806-bf14-dbfdc67048cc" providerId="ADAL" clId="{9AE6AC70-C233-4FAA-B880-FBC19DE303BF}" dt="2023-07-12T15:04:08.622" v="2385" actId="20577"/>
          <ac:spMkLst>
            <pc:docMk/>
            <pc:sldMk cId="28820105" sldId="306"/>
            <ac:spMk id="24579" creationId="{00000000-0000-0000-0000-000000000000}"/>
          </ac:spMkLst>
        </pc:spChg>
      </pc:sldChg>
      <pc:sldChg chg="addSp delSp modSp add mod">
        <pc:chgData name="Giuseppe Gattulli" userId="16625cb9-7d0b-4806-bf14-dbfdc67048cc" providerId="ADAL" clId="{9AE6AC70-C233-4FAA-B880-FBC19DE303BF}" dt="2023-07-11T14:52:13.667" v="2380" actId="115"/>
        <pc:sldMkLst>
          <pc:docMk/>
          <pc:sldMk cId="784632201" sldId="307"/>
        </pc:sldMkLst>
        <pc:spChg chg="add del">
          <ac:chgData name="Giuseppe Gattulli" userId="16625cb9-7d0b-4806-bf14-dbfdc67048cc" providerId="ADAL" clId="{9AE6AC70-C233-4FAA-B880-FBC19DE303BF}" dt="2023-07-11T12:56:35.672" v="2043"/>
          <ac:spMkLst>
            <pc:docMk/>
            <pc:sldMk cId="784632201" sldId="307"/>
            <ac:spMk id="4" creationId="{181CB1B9-4F96-4C2B-E49D-2AFB163DAC2C}"/>
          </ac:spMkLst>
        </pc:spChg>
        <pc:spChg chg="mod">
          <ac:chgData name="Giuseppe Gattulli" userId="16625cb9-7d0b-4806-bf14-dbfdc67048cc" providerId="ADAL" clId="{9AE6AC70-C233-4FAA-B880-FBC19DE303BF}" dt="2023-07-11T12:49:27.072" v="1992" actId="20577"/>
          <ac:spMkLst>
            <pc:docMk/>
            <pc:sldMk cId="784632201" sldId="307"/>
            <ac:spMk id="24579" creationId="{00000000-0000-0000-0000-000000000000}"/>
          </ac:spMkLst>
        </pc:spChg>
        <pc:spChg chg="mod">
          <ac:chgData name="Giuseppe Gattulli" userId="16625cb9-7d0b-4806-bf14-dbfdc67048cc" providerId="ADAL" clId="{9AE6AC70-C233-4FAA-B880-FBC19DE303BF}" dt="2023-07-11T14:52:13.667" v="2380" actId="115"/>
          <ac:spMkLst>
            <pc:docMk/>
            <pc:sldMk cId="784632201" sldId="307"/>
            <ac:spMk id="24580" creationId="{00000000-0000-0000-0000-000000000000}"/>
          </ac:spMkLst>
        </pc:spChg>
      </pc:sldChg>
      <pc:sldChg chg="addSp delSp modSp add mod">
        <pc:chgData name="Giuseppe Gattulli" userId="16625cb9-7d0b-4806-bf14-dbfdc67048cc" providerId="ADAL" clId="{9AE6AC70-C233-4FAA-B880-FBC19DE303BF}" dt="2023-07-11T14:27:16.172" v="2378" actId="1076"/>
        <pc:sldMkLst>
          <pc:docMk/>
          <pc:sldMk cId="4128212759" sldId="308"/>
        </pc:sldMkLst>
        <pc:spChg chg="add mod">
          <ac:chgData name="Giuseppe Gattulli" userId="16625cb9-7d0b-4806-bf14-dbfdc67048cc" providerId="ADAL" clId="{9AE6AC70-C233-4FAA-B880-FBC19DE303BF}" dt="2023-07-11T14:27:16.172" v="2378" actId="1076"/>
          <ac:spMkLst>
            <pc:docMk/>
            <pc:sldMk cId="4128212759" sldId="308"/>
            <ac:spMk id="8" creationId="{029257D6-330B-57EE-193D-BEDA2FF98A66}"/>
          </ac:spMkLst>
        </pc:spChg>
        <pc:spChg chg="mod">
          <ac:chgData name="Giuseppe Gattulli" userId="16625cb9-7d0b-4806-bf14-dbfdc67048cc" providerId="ADAL" clId="{9AE6AC70-C233-4FAA-B880-FBC19DE303BF}" dt="2023-07-11T13:57:35.270" v="2336" actId="20577"/>
          <ac:spMkLst>
            <pc:docMk/>
            <pc:sldMk cId="4128212759" sldId="308"/>
            <ac:spMk id="24579" creationId="{00000000-0000-0000-0000-000000000000}"/>
          </ac:spMkLst>
        </pc:spChg>
        <pc:spChg chg="del mod">
          <ac:chgData name="Giuseppe Gattulli" userId="16625cb9-7d0b-4806-bf14-dbfdc67048cc" providerId="ADAL" clId="{9AE6AC70-C233-4FAA-B880-FBC19DE303BF}" dt="2023-07-11T10:55:32.878" v="1801" actId="931"/>
          <ac:spMkLst>
            <pc:docMk/>
            <pc:sldMk cId="4128212759" sldId="308"/>
            <ac:spMk id="24580" creationId="{00000000-0000-0000-0000-000000000000}"/>
          </ac:spMkLst>
        </pc:spChg>
        <pc:picChg chg="add mod">
          <ac:chgData name="Giuseppe Gattulli" userId="16625cb9-7d0b-4806-bf14-dbfdc67048cc" providerId="ADAL" clId="{9AE6AC70-C233-4FAA-B880-FBC19DE303BF}" dt="2023-07-11T14:25:47.128" v="2372" actId="14100"/>
          <ac:picMkLst>
            <pc:docMk/>
            <pc:sldMk cId="4128212759" sldId="308"/>
            <ac:picMk id="5" creationId="{F644E41E-3A89-892B-E656-52FFDFF05EF4}"/>
          </ac:picMkLst>
        </pc:picChg>
        <pc:picChg chg="add del mod">
          <ac:chgData name="Giuseppe Gattulli" userId="16625cb9-7d0b-4806-bf14-dbfdc67048cc" providerId="ADAL" clId="{9AE6AC70-C233-4FAA-B880-FBC19DE303BF}" dt="2023-07-11T14:27:06.694" v="2377" actId="1076"/>
          <ac:picMkLst>
            <pc:docMk/>
            <pc:sldMk cId="4128212759" sldId="308"/>
            <ac:picMk id="7" creationId="{6FE6D481-75A1-CDC3-204D-412A7FF37B80}"/>
          </ac:picMkLst>
        </pc:picChg>
      </pc:sldChg>
      <pc:sldChg chg="addSp delSp modSp add del mod">
        <pc:chgData name="Giuseppe Gattulli" userId="16625cb9-7d0b-4806-bf14-dbfdc67048cc" providerId="ADAL" clId="{9AE6AC70-C233-4FAA-B880-FBC19DE303BF}" dt="2023-07-11T13:46:18.865" v="2316" actId="2696"/>
        <pc:sldMkLst>
          <pc:docMk/>
          <pc:sldMk cId="1609496685" sldId="309"/>
        </pc:sldMkLst>
        <pc:spChg chg="add del mod">
          <ac:chgData name="Giuseppe Gattulli" userId="16625cb9-7d0b-4806-bf14-dbfdc67048cc" providerId="ADAL" clId="{9AE6AC70-C233-4FAA-B880-FBC19DE303BF}" dt="2023-07-11T13:33:05.638" v="2230" actId="21"/>
          <ac:spMkLst>
            <pc:docMk/>
            <pc:sldMk cId="1609496685" sldId="309"/>
            <ac:spMk id="6" creationId="{936FD985-633E-C41E-B296-C3A1B00B60CC}"/>
          </ac:spMkLst>
        </pc:spChg>
        <pc:spChg chg="mod">
          <ac:chgData name="Giuseppe Gattulli" userId="16625cb9-7d0b-4806-bf14-dbfdc67048cc" providerId="ADAL" clId="{9AE6AC70-C233-4FAA-B880-FBC19DE303BF}" dt="2023-07-11T13:33:49.115" v="2240" actId="20577"/>
          <ac:spMkLst>
            <pc:docMk/>
            <pc:sldMk cId="1609496685" sldId="309"/>
            <ac:spMk id="24579" creationId="{00000000-0000-0000-0000-000000000000}"/>
          </ac:spMkLst>
        </pc:spChg>
        <pc:graphicFrameChg chg="del">
          <ac:chgData name="Giuseppe Gattulli" userId="16625cb9-7d0b-4806-bf14-dbfdc67048cc" providerId="ADAL" clId="{9AE6AC70-C233-4FAA-B880-FBC19DE303BF}" dt="2023-07-11T13:32:56.287" v="2229" actId="478"/>
          <ac:graphicFrameMkLst>
            <pc:docMk/>
            <pc:sldMk cId="1609496685" sldId="309"/>
            <ac:graphicFrameMk id="4" creationId="{920A61CA-882C-A1E4-05A1-138A6D671EC0}"/>
          </ac:graphicFrameMkLst>
        </pc:graphicFrameChg>
        <pc:picChg chg="add del mod">
          <ac:chgData name="Giuseppe Gattulli" userId="16625cb9-7d0b-4806-bf14-dbfdc67048cc" providerId="ADAL" clId="{9AE6AC70-C233-4FAA-B880-FBC19DE303BF}" dt="2023-07-11T13:34:25.163" v="2242"/>
          <ac:picMkLst>
            <pc:docMk/>
            <pc:sldMk cId="1609496685" sldId="309"/>
            <ac:picMk id="7" creationId="{B4E0F2FD-9DB4-79B5-5CAA-D5061CE038BD}"/>
          </ac:picMkLst>
        </pc:picChg>
      </pc:sldChg>
      <pc:sldChg chg="addSp delSp modSp add del mod">
        <pc:chgData name="Giuseppe Gattulli" userId="16625cb9-7d0b-4806-bf14-dbfdc67048cc" providerId="ADAL" clId="{9AE6AC70-C233-4FAA-B880-FBC19DE303BF}" dt="2023-07-11T13:35:47.863" v="2254" actId="2696"/>
        <pc:sldMkLst>
          <pc:docMk/>
          <pc:sldMk cId="2259016071" sldId="310"/>
        </pc:sldMkLst>
        <pc:spChg chg="add mod">
          <ac:chgData name="Giuseppe Gattulli" userId="16625cb9-7d0b-4806-bf14-dbfdc67048cc" providerId="ADAL" clId="{9AE6AC70-C233-4FAA-B880-FBC19DE303BF}" dt="2023-07-11T13:35:01.719" v="2245" actId="113"/>
          <ac:spMkLst>
            <pc:docMk/>
            <pc:sldMk cId="2259016071" sldId="310"/>
            <ac:spMk id="6" creationId="{CD3BEAEC-9D56-EE74-F5EA-626B947496D3}"/>
          </ac:spMkLst>
        </pc:spChg>
        <pc:graphicFrameChg chg="del">
          <ac:chgData name="Giuseppe Gattulli" userId="16625cb9-7d0b-4806-bf14-dbfdc67048cc" providerId="ADAL" clId="{9AE6AC70-C233-4FAA-B880-FBC19DE303BF}" dt="2023-07-11T13:34:55.195" v="2244" actId="21"/>
          <ac:graphicFrameMkLst>
            <pc:docMk/>
            <pc:sldMk cId="2259016071" sldId="310"/>
            <ac:graphicFrameMk id="4" creationId="{920A61CA-882C-A1E4-05A1-138A6D671EC0}"/>
          </ac:graphicFrameMkLst>
        </pc:graphicFrameChg>
      </pc:sldChg>
      <pc:sldChg chg="addSp delSp modSp add mod ord">
        <pc:chgData name="Giuseppe Gattulli" userId="16625cb9-7d0b-4806-bf14-dbfdc67048cc" providerId="ADAL" clId="{9AE6AC70-C233-4FAA-B880-FBC19DE303BF}" dt="2023-07-13T21:46:30.623" v="2458" actId="14826"/>
        <pc:sldMkLst>
          <pc:docMk/>
          <pc:sldMk cId="3669736115" sldId="311"/>
        </pc:sldMkLst>
        <pc:spChg chg="mod">
          <ac:chgData name="Giuseppe Gattulli" userId="16625cb9-7d0b-4806-bf14-dbfdc67048cc" providerId="ADAL" clId="{9AE6AC70-C233-4FAA-B880-FBC19DE303BF}" dt="2023-07-11T13:35:42.454" v="2253" actId="20577"/>
          <ac:spMkLst>
            <pc:docMk/>
            <pc:sldMk cId="3669736115" sldId="311"/>
            <ac:spMk id="24579" creationId="{00000000-0000-0000-0000-000000000000}"/>
          </ac:spMkLst>
        </pc:spChg>
        <pc:spChg chg="add del mod">
          <ac:chgData name="Giuseppe Gattulli" userId="16625cb9-7d0b-4806-bf14-dbfdc67048cc" providerId="ADAL" clId="{9AE6AC70-C233-4FAA-B880-FBC19DE303BF}" dt="2023-07-11T13:39:50.936" v="2312" actId="20577"/>
          <ac:spMkLst>
            <pc:docMk/>
            <pc:sldMk cId="3669736115" sldId="311"/>
            <ac:spMk id="24580" creationId="{00000000-0000-0000-0000-000000000000}"/>
          </ac:spMkLst>
        </pc:spChg>
        <pc:picChg chg="add del mod">
          <ac:chgData name="Giuseppe Gattulli" userId="16625cb9-7d0b-4806-bf14-dbfdc67048cc" providerId="ADAL" clId="{9AE6AC70-C233-4FAA-B880-FBC19DE303BF}" dt="2023-07-11T13:36:22.760" v="2261" actId="931"/>
          <ac:picMkLst>
            <pc:docMk/>
            <pc:sldMk cId="3669736115" sldId="311"/>
            <ac:picMk id="5" creationId="{AFC4BFFB-90F5-0463-6989-B417F539BC59}"/>
          </ac:picMkLst>
        </pc:picChg>
        <pc:picChg chg="add del mod">
          <ac:chgData name="Giuseppe Gattulli" userId="16625cb9-7d0b-4806-bf14-dbfdc67048cc" providerId="ADAL" clId="{9AE6AC70-C233-4FAA-B880-FBC19DE303BF}" dt="2023-07-11T13:36:44.156" v="2267" actId="931"/>
          <ac:picMkLst>
            <pc:docMk/>
            <pc:sldMk cId="3669736115" sldId="311"/>
            <ac:picMk id="7" creationId="{389A7FB9-81FB-C184-00E4-D1BB33D7C98B}"/>
          </ac:picMkLst>
        </pc:picChg>
        <pc:picChg chg="add mod">
          <ac:chgData name="Giuseppe Gattulli" userId="16625cb9-7d0b-4806-bf14-dbfdc67048cc" providerId="ADAL" clId="{9AE6AC70-C233-4FAA-B880-FBC19DE303BF}" dt="2023-07-13T21:46:30.623" v="2458" actId="14826"/>
          <ac:picMkLst>
            <pc:docMk/>
            <pc:sldMk cId="3669736115" sldId="311"/>
            <ac:picMk id="9" creationId="{0CD47936-8FE6-E365-50A6-F39EFAD3A701}"/>
          </ac:picMkLst>
        </pc:picChg>
      </pc:sldChg>
      <pc:sldChg chg="del">
        <pc:chgData name="Giuseppe Gattulli" userId="16625cb9-7d0b-4806-bf14-dbfdc67048cc" providerId="ADAL" clId="{9AE6AC70-C233-4FAA-B880-FBC19DE303BF}" dt="2023-07-10T12:25:19.952" v="183" actId="2696"/>
        <pc:sldMkLst>
          <pc:docMk/>
          <pc:sldMk cId="436021514" sldId="422"/>
        </pc:sldMkLst>
      </pc:sldChg>
      <pc:sldChg chg="del">
        <pc:chgData name="Giuseppe Gattulli" userId="16625cb9-7d0b-4806-bf14-dbfdc67048cc" providerId="ADAL" clId="{9AE6AC70-C233-4FAA-B880-FBC19DE303BF}" dt="2023-07-10T12:25:12.367" v="180" actId="2696"/>
        <pc:sldMkLst>
          <pc:docMk/>
          <pc:sldMk cId="3696580453" sldId="423"/>
        </pc:sldMkLst>
      </pc:sldChg>
      <pc:sldChg chg="del">
        <pc:chgData name="Giuseppe Gattulli" userId="16625cb9-7d0b-4806-bf14-dbfdc67048cc" providerId="ADAL" clId="{9AE6AC70-C233-4FAA-B880-FBC19DE303BF}" dt="2023-07-10T12:25:14.854" v="181" actId="2696"/>
        <pc:sldMkLst>
          <pc:docMk/>
          <pc:sldMk cId="3734283644" sldId="424"/>
        </pc:sldMkLst>
      </pc:sldChg>
      <pc:sldChg chg="del">
        <pc:chgData name="Giuseppe Gattulli" userId="16625cb9-7d0b-4806-bf14-dbfdc67048cc" providerId="ADAL" clId="{9AE6AC70-C233-4FAA-B880-FBC19DE303BF}" dt="2023-07-10T12:25:09.703" v="179" actId="2696"/>
        <pc:sldMkLst>
          <pc:docMk/>
          <pc:sldMk cId="3097711764" sldId="425"/>
        </pc:sldMkLst>
      </pc:sldChg>
      <pc:sldChg chg="del">
        <pc:chgData name="Giuseppe Gattulli" userId="16625cb9-7d0b-4806-bf14-dbfdc67048cc" providerId="ADAL" clId="{9AE6AC70-C233-4FAA-B880-FBC19DE303BF}" dt="2023-07-10T12:25:07.049" v="178" actId="2696"/>
        <pc:sldMkLst>
          <pc:docMk/>
          <pc:sldMk cId="14275604" sldId="426"/>
        </pc:sldMkLst>
      </pc:sldChg>
      <pc:sldChg chg="del">
        <pc:chgData name="Giuseppe Gattulli" userId="16625cb9-7d0b-4806-bf14-dbfdc67048cc" providerId="ADAL" clId="{9AE6AC70-C233-4FAA-B880-FBC19DE303BF}" dt="2023-07-10T12:25:04.553" v="177" actId="2696"/>
        <pc:sldMkLst>
          <pc:docMk/>
          <pc:sldMk cId="20291135" sldId="427"/>
        </pc:sldMkLst>
      </pc:sldChg>
      <pc:sldChg chg="del">
        <pc:chgData name="Giuseppe Gattulli" userId="16625cb9-7d0b-4806-bf14-dbfdc67048cc" providerId="ADAL" clId="{9AE6AC70-C233-4FAA-B880-FBC19DE303BF}" dt="2023-07-10T12:25:01.964" v="176" actId="2696"/>
        <pc:sldMkLst>
          <pc:docMk/>
          <pc:sldMk cId="4172611269" sldId="428"/>
        </pc:sldMkLst>
      </pc:sldChg>
      <pc:sldChg chg="del">
        <pc:chgData name="Giuseppe Gattulli" userId="16625cb9-7d0b-4806-bf14-dbfdc67048cc" providerId="ADAL" clId="{9AE6AC70-C233-4FAA-B880-FBC19DE303BF}" dt="2023-07-10T12:24:59.450" v="175" actId="2696"/>
        <pc:sldMkLst>
          <pc:docMk/>
          <pc:sldMk cId="3231279786" sldId="429"/>
        </pc:sldMkLst>
      </pc:sldChg>
      <pc:sldChg chg="del">
        <pc:chgData name="Giuseppe Gattulli" userId="16625cb9-7d0b-4806-bf14-dbfdc67048cc" providerId="ADAL" clId="{9AE6AC70-C233-4FAA-B880-FBC19DE303BF}" dt="2023-07-10T12:24:57.131" v="174" actId="2696"/>
        <pc:sldMkLst>
          <pc:docMk/>
          <pc:sldMk cId="475973566" sldId="430"/>
        </pc:sldMkLst>
      </pc:sldChg>
      <pc:sldChg chg="del">
        <pc:chgData name="Giuseppe Gattulli" userId="16625cb9-7d0b-4806-bf14-dbfdc67048cc" providerId="ADAL" clId="{9AE6AC70-C233-4FAA-B880-FBC19DE303BF}" dt="2023-07-10T12:24:54.750" v="173" actId="2696"/>
        <pc:sldMkLst>
          <pc:docMk/>
          <pc:sldMk cId="850112244" sldId="431"/>
        </pc:sldMkLst>
      </pc:sldChg>
      <pc:sldChg chg="del">
        <pc:chgData name="Giuseppe Gattulli" userId="16625cb9-7d0b-4806-bf14-dbfdc67048cc" providerId="ADAL" clId="{9AE6AC70-C233-4FAA-B880-FBC19DE303BF}" dt="2023-07-10T12:24:52.542" v="172" actId="2696"/>
        <pc:sldMkLst>
          <pc:docMk/>
          <pc:sldMk cId="3796120201" sldId="432"/>
        </pc:sldMkLst>
      </pc:sldChg>
      <pc:sldChg chg="del">
        <pc:chgData name="Giuseppe Gattulli" userId="16625cb9-7d0b-4806-bf14-dbfdc67048cc" providerId="ADAL" clId="{9AE6AC70-C233-4FAA-B880-FBC19DE303BF}" dt="2023-07-10T12:24:49.075" v="171" actId="2696"/>
        <pc:sldMkLst>
          <pc:docMk/>
          <pc:sldMk cId="2456841582" sldId="433"/>
        </pc:sldMkLst>
      </pc:sldChg>
      <pc:sldChg chg="del">
        <pc:chgData name="Giuseppe Gattulli" userId="16625cb9-7d0b-4806-bf14-dbfdc67048cc" providerId="ADAL" clId="{9AE6AC70-C233-4FAA-B880-FBC19DE303BF}" dt="2023-07-10T12:24:46.697" v="170" actId="2696"/>
        <pc:sldMkLst>
          <pc:docMk/>
          <pc:sldMk cId="2093638792" sldId="434"/>
        </pc:sldMkLst>
      </pc:sldChg>
      <pc:sldChg chg="del">
        <pc:chgData name="Giuseppe Gattulli" userId="16625cb9-7d0b-4806-bf14-dbfdc67048cc" providerId="ADAL" clId="{9AE6AC70-C233-4FAA-B880-FBC19DE303BF}" dt="2023-07-10T12:24:44.232" v="169" actId="2696"/>
        <pc:sldMkLst>
          <pc:docMk/>
          <pc:sldMk cId="3834960455" sldId="435"/>
        </pc:sldMkLst>
      </pc:sldChg>
      <pc:sldChg chg="del">
        <pc:chgData name="Giuseppe Gattulli" userId="16625cb9-7d0b-4806-bf14-dbfdc67048cc" providerId="ADAL" clId="{9AE6AC70-C233-4FAA-B880-FBC19DE303BF}" dt="2023-07-10T12:24:41.789" v="168" actId="2696"/>
        <pc:sldMkLst>
          <pc:docMk/>
          <pc:sldMk cId="1822434876" sldId="436"/>
        </pc:sldMkLst>
      </pc:sldChg>
      <pc:sldChg chg="del">
        <pc:chgData name="Giuseppe Gattulli" userId="16625cb9-7d0b-4806-bf14-dbfdc67048cc" providerId="ADAL" clId="{9AE6AC70-C233-4FAA-B880-FBC19DE303BF}" dt="2023-07-10T12:24:38.928" v="167" actId="2696"/>
        <pc:sldMkLst>
          <pc:docMk/>
          <pc:sldMk cId="351999837" sldId="437"/>
        </pc:sldMkLst>
      </pc:sldChg>
      <pc:sldChg chg="del">
        <pc:chgData name="Giuseppe Gattulli" userId="16625cb9-7d0b-4806-bf14-dbfdc67048cc" providerId="ADAL" clId="{9AE6AC70-C233-4FAA-B880-FBC19DE303BF}" dt="2023-07-10T12:24:35.115" v="166" actId="2696"/>
        <pc:sldMkLst>
          <pc:docMk/>
          <pc:sldMk cId="1586807672" sldId="438"/>
        </pc:sldMkLst>
      </pc:sldChg>
      <pc:sldChg chg="del">
        <pc:chgData name="Giuseppe Gattulli" userId="16625cb9-7d0b-4806-bf14-dbfdc67048cc" providerId="ADAL" clId="{9AE6AC70-C233-4FAA-B880-FBC19DE303BF}" dt="2023-07-10T12:25:30.995" v="185" actId="2696"/>
        <pc:sldMkLst>
          <pc:docMk/>
          <pc:sldMk cId="584572279" sldId="439"/>
        </pc:sldMkLst>
      </pc:sldChg>
      <pc:sldChg chg="del">
        <pc:chgData name="Giuseppe Gattulli" userId="16625cb9-7d0b-4806-bf14-dbfdc67048cc" providerId="ADAL" clId="{9AE6AC70-C233-4FAA-B880-FBC19DE303BF}" dt="2023-07-10T12:24:15.633" v="165" actId="2696"/>
        <pc:sldMkLst>
          <pc:docMk/>
          <pc:sldMk cId="3171525089" sldId="440"/>
        </pc:sldMkLst>
      </pc:sldChg>
      <pc:sldChg chg="del">
        <pc:chgData name="Giuseppe Gattulli" userId="16625cb9-7d0b-4806-bf14-dbfdc67048cc" providerId="ADAL" clId="{9AE6AC70-C233-4FAA-B880-FBC19DE303BF}" dt="2023-07-10T12:23:57.586" v="158" actId="2696"/>
        <pc:sldMkLst>
          <pc:docMk/>
          <pc:sldMk cId="2183022782" sldId="441"/>
        </pc:sldMkLst>
      </pc:sldChg>
      <pc:sldChg chg="del">
        <pc:chgData name="Giuseppe Gattulli" userId="16625cb9-7d0b-4806-bf14-dbfdc67048cc" providerId="ADAL" clId="{9AE6AC70-C233-4FAA-B880-FBC19DE303BF}" dt="2023-07-10T12:23:55.253" v="157" actId="2696"/>
        <pc:sldMkLst>
          <pc:docMk/>
          <pc:sldMk cId="1781581707" sldId="442"/>
        </pc:sldMkLst>
      </pc:sldChg>
      <pc:sldChg chg="del">
        <pc:chgData name="Giuseppe Gattulli" userId="16625cb9-7d0b-4806-bf14-dbfdc67048cc" providerId="ADAL" clId="{9AE6AC70-C233-4FAA-B880-FBC19DE303BF}" dt="2023-07-10T12:23:52.697" v="156" actId="2696"/>
        <pc:sldMkLst>
          <pc:docMk/>
          <pc:sldMk cId="1116502485" sldId="443"/>
        </pc:sldMkLst>
      </pc:sldChg>
      <pc:sldChg chg="del">
        <pc:chgData name="Giuseppe Gattulli" userId="16625cb9-7d0b-4806-bf14-dbfdc67048cc" providerId="ADAL" clId="{9AE6AC70-C233-4FAA-B880-FBC19DE303BF}" dt="2023-07-10T12:24:04.589" v="161" actId="2696"/>
        <pc:sldMkLst>
          <pc:docMk/>
          <pc:sldMk cId="1407269853" sldId="444"/>
        </pc:sldMkLst>
      </pc:sldChg>
      <pc:sldChg chg="del">
        <pc:chgData name="Giuseppe Gattulli" userId="16625cb9-7d0b-4806-bf14-dbfdc67048cc" providerId="ADAL" clId="{9AE6AC70-C233-4FAA-B880-FBC19DE303BF}" dt="2023-07-10T12:24:12.566" v="164" actId="2696"/>
        <pc:sldMkLst>
          <pc:docMk/>
          <pc:sldMk cId="1327616513" sldId="445"/>
        </pc:sldMkLst>
      </pc:sldChg>
      <pc:sldChg chg="del">
        <pc:chgData name="Giuseppe Gattulli" userId="16625cb9-7d0b-4806-bf14-dbfdc67048cc" providerId="ADAL" clId="{9AE6AC70-C233-4FAA-B880-FBC19DE303BF}" dt="2023-07-10T12:24:10.146" v="163" actId="2696"/>
        <pc:sldMkLst>
          <pc:docMk/>
          <pc:sldMk cId="2511377934" sldId="446"/>
        </pc:sldMkLst>
      </pc:sldChg>
      <pc:sldChg chg="del">
        <pc:chgData name="Giuseppe Gattulli" userId="16625cb9-7d0b-4806-bf14-dbfdc67048cc" providerId="ADAL" clId="{9AE6AC70-C233-4FAA-B880-FBC19DE303BF}" dt="2023-07-10T12:24:06.896" v="162" actId="2696"/>
        <pc:sldMkLst>
          <pc:docMk/>
          <pc:sldMk cId="1989073089" sldId="447"/>
        </pc:sldMkLst>
      </pc:sldChg>
      <pc:sldChg chg="del">
        <pc:chgData name="Giuseppe Gattulli" userId="16625cb9-7d0b-4806-bf14-dbfdc67048cc" providerId="ADAL" clId="{9AE6AC70-C233-4FAA-B880-FBC19DE303BF}" dt="2023-07-10T12:24:02.163" v="160" actId="2696"/>
        <pc:sldMkLst>
          <pc:docMk/>
          <pc:sldMk cId="1710117313" sldId="448"/>
        </pc:sldMkLst>
      </pc:sldChg>
      <pc:sldChg chg="del">
        <pc:chgData name="Giuseppe Gattulli" userId="16625cb9-7d0b-4806-bf14-dbfdc67048cc" providerId="ADAL" clId="{9AE6AC70-C233-4FAA-B880-FBC19DE303BF}" dt="2023-07-10T12:23:59.778" v="159" actId="2696"/>
        <pc:sldMkLst>
          <pc:docMk/>
          <pc:sldMk cId="2776446201" sldId="449"/>
        </pc:sldMkLst>
      </pc:sldChg>
      <pc:sldChg chg="del">
        <pc:chgData name="Giuseppe Gattulli" userId="16625cb9-7d0b-4806-bf14-dbfdc67048cc" providerId="ADAL" clId="{9AE6AC70-C233-4FAA-B880-FBC19DE303BF}" dt="2023-07-10T12:23:49.573" v="155" actId="2696"/>
        <pc:sldMkLst>
          <pc:docMk/>
          <pc:sldMk cId="4054421546" sldId="450"/>
        </pc:sldMkLst>
      </pc:sldChg>
      <pc:sldChg chg="del">
        <pc:chgData name="Giuseppe Gattulli" userId="16625cb9-7d0b-4806-bf14-dbfdc67048cc" providerId="ADAL" clId="{9AE6AC70-C233-4FAA-B880-FBC19DE303BF}" dt="2023-07-10T12:23:47.367" v="154" actId="2696"/>
        <pc:sldMkLst>
          <pc:docMk/>
          <pc:sldMk cId="1807263349" sldId="451"/>
        </pc:sldMkLst>
      </pc:sldChg>
      <pc:sldChg chg="del">
        <pc:chgData name="Giuseppe Gattulli" userId="16625cb9-7d0b-4806-bf14-dbfdc67048cc" providerId="ADAL" clId="{9AE6AC70-C233-4FAA-B880-FBC19DE303BF}" dt="2023-07-10T12:23:45.171" v="153" actId="2696"/>
        <pc:sldMkLst>
          <pc:docMk/>
          <pc:sldMk cId="1064245145" sldId="452"/>
        </pc:sldMkLst>
      </pc:sldChg>
      <pc:sldChg chg="del">
        <pc:chgData name="Giuseppe Gattulli" userId="16625cb9-7d0b-4806-bf14-dbfdc67048cc" providerId="ADAL" clId="{9AE6AC70-C233-4FAA-B880-FBC19DE303BF}" dt="2023-07-10T12:21:42.243" v="152" actId="2696"/>
        <pc:sldMkLst>
          <pc:docMk/>
          <pc:sldMk cId="4151137322" sldId="453"/>
        </pc:sldMkLst>
      </pc:sldChg>
      <pc:sldChg chg="del">
        <pc:chgData name="Giuseppe Gattulli" userId="16625cb9-7d0b-4806-bf14-dbfdc67048cc" providerId="ADAL" clId="{9AE6AC70-C233-4FAA-B880-FBC19DE303BF}" dt="2023-07-10T12:21:18.667" v="150" actId="2696"/>
        <pc:sldMkLst>
          <pc:docMk/>
          <pc:sldMk cId="3366224459" sldId="454"/>
        </pc:sldMkLst>
      </pc:sldChg>
      <pc:sldChg chg="del ord">
        <pc:chgData name="Giuseppe Gattulli" userId="16625cb9-7d0b-4806-bf14-dbfdc67048cc" providerId="ADAL" clId="{9AE6AC70-C233-4FAA-B880-FBC19DE303BF}" dt="2023-07-10T12:21:39.921" v="151" actId="2696"/>
        <pc:sldMkLst>
          <pc:docMk/>
          <pc:sldMk cId="1450566417" sldId="455"/>
        </pc:sldMkLst>
      </pc:sldChg>
      <pc:sldChg chg="del ord">
        <pc:chgData name="Giuseppe Gattulli" userId="16625cb9-7d0b-4806-bf14-dbfdc67048cc" providerId="ADAL" clId="{9AE6AC70-C233-4FAA-B880-FBC19DE303BF}" dt="2023-07-10T12:20:15.520" v="147" actId="2696"/>
        <pc:sldMkLst>
          <pc:docMk/>
          <pc:sldMk cId="1485901546" sldId="45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7AD687A-215B-4053-8D9D-C306C2FF0CF9}" type="datetimeFigureOut">
              <a:rPr lang="it-IT" smtClean="0"/>
              <a:t>18/07/2023</a:t>
            </a:fld>
            <a:endParaRPr lang="it-IT"/>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F1F2FE9-4A00-41A8-A3A6-2697E51A530E}" type="slidenum">
              <a:rPr lang="it-IT" smtClean="0"/>
              <a:t>‹N›</a:t>
            </a:fld>
            <a:endParaRPr lang="it-IT"/>
          </a:p>
        </p:txBody>
      </p:sp>
    </p:spTree>
    <p:extLst>
      <p:ext uri="{BB962C8B-B14F-4D97-AF65-F5344CB8AC3E}">
        <p14:creationId xmlns:p14="http://schemas.microsoft.com/office/powerpoint/2010/main" val="13297852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38FBBA-AFE0-9B40-8C05-30E505962C48}" type="datetimeFigureOut">
              <a:rPr lang="en-US" smtClean="0"/>
              <a:t>7/18/2023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721317-B563-6740-873F-8C41054D00CF}" type="slidenum">
              <a:rPr lang="en-US" smtClean="0"/>
              <a:t>‹N›</a:t>
            </a:fld>
            <a:endParaRPr lang="en-US"/>
          </a:p>
        </p:txBody>
      </p:sp>
    </p:spTree>
    <p:extLst>
      <p:ext uri="{BB962C8B-B14F-4D97-AF65-F5344CB8AC3E}">
        <p14:creationId xmlns:p14="http://schemas.microsoft.com/office/powerpoint/2010/main" val="2132468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a:t>Inizio</a:t>
            </a:r>
          </a:p>
        </p:txBody>
      </p:sp>
      <p:sp>
        <p:nvSpPr>
          <p:cNvPr id="4" name="Slide Number Placeholder 3"/>
          <p:cNvSpPr>
            <a:spLocks noGrp="1"/>
          </p:cNvSpPr>
          <p:nvPr>
            <p:ph type="sldNum" sz="quarter" idx="10"/>
          </p:nvPr>
        </p:nvSpPr>
        <p:spPr/>
        <p:txBody>
          <a:bodyPr/>
          <a:lstStyle/>
          <a:p>
            <a:fld id="{D5721317-B563-6740-873F-8C41054D00CF}" type="slidenum">
              <a:rPr lang="en-US" smtClean="0"/>
              <a:t>1</a:t>
            </a:fld>
            <a:endParaRPr lang="en-US"/>
          </a:p>
        </p:txBody>
      </p:sp>
    </p:spTree>
    <p:extLst>
      <p:ext uri="{BB962C8B-B14F-4D97-AF65-F5344CB8AC3E}">
        <p14:creationId xmlns:p14="http://schemas.microsoft.com/office/powerpoint/2010/main" val="857255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egnaposto immagine diapositiva 1"/>
          <p:cNvSpPr>
            <a:spLocks noGrp="1" noRot="1" noChangeAspect="1" noTextEdit="1"/>
          </p:cNvSpPr>
          <p:nvPr>
            <p:ph type="sldImg"/>
          </p:nvPr>
        </p:nvSpPr>
        <p:spPr>
          <a:ln/>
        </p:spPr>
      </p:sp>
      <p:sp>
        <p:nvSpPr>
          <p:cNvPr id="111619" name="Segnaposto note 2"/>
          <p:cNvSpPr>
            <a:spLocks noGrp="1"/>
          </p:cNvSpPr>
          <p:nvPr>
            <p:ph type="body" idx="1"/>
          </p:nvPr>
        </p:nvSpPr>
        <p:spPr>
          <a:noFill/>
          <a:ln/>
        </p:spPr>
        <p:txBody>
          <a:bodyPr/>
          <a:lstStyle/>
          <a:p>
            <a:pPr eaLnBrk="1" hangingPunct="1"/>
            <a:endParaRPr lang="it-IT"/>
          </a:p>
        </p:txBody>
      </p:sp>
      <p:sp>
        <p:nvSpPr>
          <p:cNvPr id="111620" name="Segnaposto numero diapositiva 3"/>
          <p:cNvSpPr>
            <a:spLocks noGrp="1"/>
          </p:cNvSpPr>
          <p:nvPr>
            <p:ph type="sldNum" sz="quarter" idx="5"/>
          </p:nvPr>
        </p:nvSpPr>
        <p:spPr>
          <a:noFill/>
        </p:spPr>
        <p:txBody>
          <a:bodyPr/>
          <a:lstStyle/>
          <a:p>
            <a:fld id="{0EC71B7F-944E-4801-AD44-93AC8BFAC233}" type="slidenum">
              <a:rPr lang="en-GB" smtClean="0"/>
              <a:pPr/>
              <a:t>13</a:t>
            </a:fld>
            <a:endParaRPr lang="en-GB"/>
          </a:p>
        </p:txBody>
      </p:sp>
    </p:spTree>
    <p:extLst>
      <p:ext uri="{BB962C8B-B14F-4D97-AF65-F5344CB8AC3E}">
        <p14:creationId xmlns:p14="http://schemas.microsoft.com/office/powerpoint/2010/main" val="3738406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egnaposto immagine diapositiva 1"/>
          <p:cNvSpPr>
            <a:spLocks noGrp="1" noRot="1" noChangeAspect="1" noTextEdit="1"/>
          </p:cNvSpPr>
          <p:nvPr>
            <p:ph type="sldImg"/>
          </p:nvPr>
        </p:nvSpPr>
        <p:spPr>
          <a:ln/>
        </p:spPr>
      </p:sp>
      <p:sp>
        <p:nvSpPr>
          <p:cNvPr id="111619" name="Segnaposto note 2"/>
          <p:cNvSpPr>
            <a:spLocks noGrp="1"/>
          </p:cNvSpPr>
          <p:nvPr>
            <p:ph type="body" idx="1"/>
          </p:nvPr>
        </p:nvSpPr>
        <p:spPr>
          <a:noFill/>
          <a:ln/>
        </p:spPr>
        <p:txBody>
          <a:bodyPr/>
          <a:lstStyle/>
          <a:p>
            <a:pPr eaLnBrk="1" hangingPunct="1"/>
            <a:endParaRPr lang="it-IT"/>
          </a:p>
        </p:txBody>
      </p:sp>
      <p:sp>
        <p:nvSpPr>
          <p:cNvPr id="111620" name="Segnaposto numero diapositiva 3"/>
          <p:cNvSpPr>
            <a:spLocks noGrp="1"/>
          </p:cNvSpPr>
          <p:nvPr>
            <p:ph type="sldNum" sz="quarter" idx="5"/>
          </p:nvPr>
        </p:nvSpPr>
        <p:spPr>
          <a:noFill/>
        </p:spPr>
        <p:txBody>
          <a:bodyPr/>
          <a:lstStyle/>
          <a:p>
            <a:fld id="{0EC71B7F-944E-4801-AD44-93AC8BFAC233}" type="slidenum">
              <a:rPr lang="en-GB" smtClean="0"/>
              <a:pPr/>
              <a:t>15</a:t>
            </a:fld>
            <a:endParaRPr lang="en-GB"/>
          </a:p>
        </p:txBody>
      </p:sp>
    </p:spTree>
    <p:extLst>
      <p:ext uri="{BB962C8B-B14F-4D97-AF65-F5344CB8AC3E}">
        <p14:creationId xmlns:p14="http://schemas.microsoft.com/office/powerpoint/2010/main" val="3142220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egnaposto immagine diapositiva 1"/>
          <p:cNvSpPr>
            <a:spLocks noGrp="1" noRot="1" noChangeAspect="1" noTextEdit="1"/>
          </p:cNvSpPr>
          <p:nvPr>
            <p:ph type="sldImg"/>
          </p:nvPr>
        </p:nvSpPr>
        <p:spPr>
          <a:ln/>
        </p:spPr>
      </p:sp>
      <p:sp>
        <p:nvSpPr>
          <p:cNvPr id="111619" name="Segnaposto note 2"/>
          <p:cNvSpPr>
            <a:spLocks noGrp="1"/>
          </p:cNvSpPr>
          <p:nvPr>
            <p:ph type="body" idx="1"/>
          </p:nvPr>
        </p:nvSpPr>
        <p:spPr>
          <a:noFill/>
          <a:ln/>
        </p:spPr>
        <p:txBody>
          <a:bodyPr/>
          <a:lstStyle/>
          <a:p>
            <a:pPr eaLnBrk="1" hangingPunct="1"/>
            <a:endParaRPr lang="it-IT"/>
          </a:p>
        </p:txBody>
      </p:sp>
      <p:sp>
        <p:nvSpPr>
          <p:cNvPr id="111620" name="Segnaposto numero diapositiva 3"/>
          <p:cNvSpPr>
            <a:spLocks noGrp="1"/>
          </p:cNvSpPr>
          <p:nvPr>
            <p:ph type="sldNum" sz="quarter" idx="5"/>
          </p:nvPr>
        </p:nvSpPr>
        <p:spPr>
          <a:noFill/>
        </p:spPr>
        <p:txBody>
          <a:bodyPr/>
          <a:lstStyle/>
          <a:p>
            <a:fld id="{0EC71B7F-944E-4801-AD44-93AC8BFAC233}" type="slidenum">
              <a:rPr lang="en-GB" smtClean="0"/>
              <a:pPr/>
              <a:t>16</a:t>
            </a:fld>
            <a:endParaRPr lang="en-GB"/>
          </a:p>
        </p:txBody>
      </p:sp>
    </p:spTree>
    <p:extLst>
      <p:ext uri="{BB962C8B-B14F-4D97-AF65-F5344CB8AC3E}">
        <p14:creationId xmlns:p14="http://schemas.microsoft.com/office/powerpoint/2010/main" val="3712371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egnaposto immagine diapositiva 1"/>
          <p:cNvSpPr>
            <a:spLocks noGrp="1" noRot="1" noChangeAspect="1" noTextEdit="1"/>
          </p:cNvSpPr>
          <p:nvPr>
            <p:ph type="sldImg"/>
          </p:nvPr>
        </p:nvSpPr>
        <p:spPr>
          <a:ln/>
        </p:spPr>
      </p:sp>
      <p:sp>
        <p:nvSpPr>
          <p:cNvPr id="111619" name="Segnaposto note 2"/>
          <p:cNvSpPr>
            <a:spLocks noGrp="1"/>
          </p:cNvSpPr>
          <p:nvPr>
            <p:ph type="body" idx="1"/>
          </p:nvPr>
        </p:nvSpPr>
        <p:spPr>
          <a:noFill/>
          <a:ln/>
        </p:spPr>
        <p:txBody>
          <a:bodyPr/>
          <a:lstStyle/>
          <a:p>
            <a:pPr eaLnBrk="1" hangingPunct="1"/>
            <a:endParaRPr lang="it-IT"/>
          </a:p>
        </p:txBody>
      </p:sp>
      <p:sp>
        <p:nvSpPr>
          <p:cNvPr id="111620" name="Segnaposto numero diapositiva 3"/>
          <p:cNvSpPr>
            <a:spLocks noGrp="1"/>
          </p:cNvSpPr>
          <p:nvPr>
            <p:ph type="sldNum" sz="quarter" idx="5"/>
          </p:nvPr>
        </p:nvSpPr>
        <p:spPr>
          <a:noFill/>
        </p:spPr>
        <p:txBody>
          <a:bodyPr/>
          <a:lstStyle/>
          <a:p>
            <a:fld id="{0EC71B7F-944E-4801-AD44-93AC8BFAC233}" type="slidenum">
              <a:rPr lang="en-GB" smtClean="0"/>
              <a:pPr/>
              <a:t>18</a:t>
            </a:fld>
            <a:endParaRPr lang="en-GB"/>
          </a:p>
        </p:txBody>
      </p:sp>
    </p:spTree>
    <p:extLst>
      <p:ext uri="{BB962C8B-B14F-4D97-AF65-F5344CB8AC3E}">
        <p14:creationId xmlns:p14="http://schemas.microsoft.com/office/powerpoint/2010/main" val="3354125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egnaposto immagine diapositiva 1"/>
          <p:cNvSpPr>
            <a:spLocks noGrp="1" noRot="1" noChangeAspect="1" noTextEdit="1"/>
          </p:cNvSpPr>
          <p:nvPr>
            <p:ph type="sldImg"/>
          </p:nvPr>
        </p:nvSpPr>
        <p:spPr>
          <a:ln/>
        </p:spPr>
      </p:sp>
      <p:sp>
        <p:nvSpPr>
          <p:cNvPr id="111619" name="Segnaposto note 2"/>
          <p:cNvSpPr>
            <a:spLocks noGrp="1"/>
          </p:cNvSpPr>
          <p:nvPr>
            <p:ph type="body" idx="1"/>
          </p:nvPr>
        </p:nvSpPr>
        <p:spPr>
          <a:noFill/>
          <a:ln/>
        </p:spPr>
        <p:txBody>
          <a:bodyPr/>
          <a:lstStyle/>
          <a:p>
            <a:pPr eaLnBrk="1" hangingPunct="1"/>
            <a:endParaRPr lang="it-IT"/>
          </a:p>
        </p:txBody>
      </p:sp>
      <p:sp>
        <p:nvSpPr>
          <p:cNvPr id="111620" name="Segnaposto numero diapositiva 3"/>
          <p:cNvSpPr>
            <a:spLocks noGrp="1"/>
          </p:cNvSpPr>
          <p:nvPr>
            <p:ph type="sldNum" sz="quarter" idx="5"/>
          </p:nvPr>
        </p:nvSpPr>
        <p:spPr>
          <a:noFill/>
        </p:spPr>
        <p:txBody>
          <a:bodyPr/>
          <a:lstStyle/>
          <a:p>
            <a:fld id="{0EC71B7F-944E-4801-AD44-93AC8BFAC233}" type="slidenum">
              <a:rPr lang="en-GB" smtClean="0"/>
              <a:pPr/>
              <a:t>19</a:t>
            </a:fld>
            <a:endParaRPr lang="en-GB"/>
          </a:p>
        </p:txBody>
      </p:sp>
    </p:spTree>
    <p:extLst>
      <p:ext uri="{BB962C8B-B14F-4D97-AF65-F5344CB8AC3E}">
        <p14:creationId xmlns:p14="http://schemas.microsoft.com/office/powerpoint/2010/main" val="3604549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egnaposto immagine diapositiva 1"/>
          <p:cNvSpPr>
            <a:spLocks noGrp="1" noRot="1" noChangeAspect="1" noTextEdit="1"/>
          </p:cNvSpPr>
          <p:nvPr>
            <p:ph type="sldImg"/>
          </p:nvPr>
        </p:nvSpPr>
        <p:spPr>
          <a:ln/>
        </p:spPr>
      </p:sp>
      <p:sp>
        <p:nvSpPr>
          <p:cNvPr id="111619" name="Segnaposto note 2"/>
          <p:cNvSpPr>
            <a:spLocks noGrp="1"/>
          </p:cNvSpPr>
          <p:nvPr>
            <p:ph type="body" idx="1"/>
          </p:nvPr>
        </p:nvSpPr>
        <p:spPr>
          <a:noFill/>
          <a:ln/>
        </p:spPr>
        <p:txBody>
          <a:bodyPr/>
          <a:lstStyle/>
          <a:p>
            <a:pPr eaLnBrk="1" hangingPunct="1"/>
            <a:endParaRPr lang="it-IT"/>
          </a:p>
        </p:txBody>
      </p:sp>
      <p:sp>
        <p:nvSpPr>
          <p:cNvPr id="111620" name="Segnaposto numero diapositiva 3"/>
          <p:cNvSpPr>
            <a:spLocks noGrp="1"/>
          </p:cNvSpPr>
          <p:nvPr>
            <p:ph type="sldNum" sz="quarter" idx="5"/>
          </p:nvPr>
        </p:nvSpPr>
        <p:spPr>
          <a:noFill/>
        </p:spPr>
        <p:txBody>
          <a:bodyPr/>
          <a:lstStyle/>
          <a:p>
            <a:fld id="{0EC71B7F-944E-4801-AD44-93AC8BFAC233}" type="slidenum">
              <a:rPr lang="en-GB" smtClean="0"/>
              <a:pPr/>
              <a:t>21</a:t>
            </a:fld>
            <a:endParaRPr lang="en-GB"/>
          </a:p>
        </p:txBody>
      </p:sp>
    </p:spTree>
    <p:extLst>
      <p:ext uri="{BB962C8B-B14F-4D97-AF65-F5344CB8AC3E}">
        <p14:creationId xmlns:p14="http://schemas.microsoft.com/office/powerpoint/2010/main" val="3083751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egnaposto immagine diapositiva 1"/>
          <p:cNvSpPr>
            <a:spLocks noGrp="1" noRot="1" noChangeAspect="1" noTextEdit="1"/>
          </p:cNvSpPr>
          <p:nvPr>
            <p:ph type="sldImg"/>
          </p:nvPr>
        </p:nvSpPr>
        <p:spPr>
          <a:ln/>
        </p:spPr>
      </p:sp>
      <p:sp>
        <p:nvSpPr>
          <p:cNvPr id="111619" name="Segnaposto note 2"/>
          <p:cNvSpPr>
            <a:spLocks noGrp="1"/>
          </p:cNvSpPr>
          <p:nvPr>
            <p:ph type="body" idx="1"/>
          </p:nvPr>
        </p:nvSpPr>
        <p:spPr>
          <a:noFill/>
          <a:ln/>
        </p:spPr>
        <p:txBody>
          <a:bodyPr/>
          <a:lstStyle/>
          <a:p>
            <a:pPr eaLnBrk="1" hangingPunct="1"/>
            <a:endParaRPr lang="it-IT"/>
          </a:p>
        </p:txBody>
      </p:sp>
      <p:sp>
        <p:nvSpPr>
          <p:cNvPr id="111620" name="Segnaposto numero diapositiva 3"/>
          <p:cNvSpPr>
            <a:spLocks noGrp="1"/>
          </p:cNvSpPr>
          <p:nvPr>
            <p:ph type="sldNum" sz="quarter" idx="5"/>
          </p:nvPr>
        </p:nvSpPr>
        <p:spPr>
          <a:noFill/>
        </p:spPr>
        <p:txBody>
          <a:bodyPr/>
          <a:lstStyle/>
          <a:p>
            <a:fld id="{0EC71B7F-944E-4801-AD44-93AC8BFAC233}" type="slidenum">
              <a:rPr lang="en-GB" smtClean="0"/>
              <a:pPr/>
              <a:t>22</a:t>
            </a:fld>
            <a:endParaRPr lang="en-GB"/>
          </a:p>
        </p:txBody>
      </p:sp>
    </p:spTree>
    <p:extLst>
      <p:ext uri="{BB962C8B-B14F-4D97-AF65-F5344CB8AC3E}">
        <p14:creationId xmlns:p14="http://schemas.microsoft.com/office/powerpoint/2010/main" val="827269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egnaposto immagine diapositiva 1"/>
          <p:cNvSpPr>
            <a:spLocks noGrp="1" noRot="1" noChangeAspect="1" noTextEdit="1"/>
          </p:cNvSpPr>
          <p:nvPr>
            <p:ph type="sldImg"/>
          </p:nvPr>
        </p:nvSpPr>
        <p:spPr>
          <a:ln/>
        </p:spPr>
      </p:sp>
      <p:sp>
        <p:nvSpPr>
          <p:cNvPr id="111619" name="Segnaposto note 2"/>
          <p:cNvSpPr>
            <a:spLocks noGrp="1"/>
          </p:cNvSpPr>
          <p:nvPr>
            <p:ph type="body" idx="1"/>
          </p:nvPr>
        </p:nvSpPr>
        <p:spPr>
          <a:noFill/>
          <a:ln/>
        </p:spPr>
        <p:txBody>
          <a:bodyPr/>
          <a:lstStyle/>
          <a:p>
            <a:pPr eaLnBrk="1" hangingPunct="1"/>
            <a:endParaRPr lang="it-IT"/>
          </a:p>
        </p:txBody>
      </p:sp>
      <p:sp>
        <p:nvSpPr>
          <p:cNvPr id="111620" name="Segnaposto numero diapositiva 3"/>
          <p:cNvSpPr>
            <a:spLocks noGrp="1"/>
          </p:cNvSpPr>
          <p:nvPr>
            <p:ph type="sldNum" sz="quarter" idx="5"/>
          </p:nvPr>
        </p:nvSpPr>
        <p:spPr>
          <a:noFill/>
        </p:spPr>
        <p:txBody>
          <a:bodyPr/>
          <a:lstStyle/>
          <a:p>
            <a:fld id="{0EC71B7F-944E-4801-AD44-93AC8BFAC233}" type="slidenum">
              <a:rPr lang="en-GB" smtClean="0"/>
              <a:pPr/>
              <a:t>3</a:t>
            </a:fld>
            <a:endParaRPr lang="en-GB"/>
          </a:p>
        </p:txBody>
      </p:sp>
    </p:spTree>
    <p:extLst>
      <p:ext uri="{BB962C8B-B14F-4D97-AF65-F5344CB8AC3E}">
        <p14:creationId xmlns:p14="http://schemas.microsoft.com/office/powerpoint/2010/main" val="383982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egnaposto immagine diapositiva 1"/>
          <p:cNvSpPr>
            <a:spLocks noGrp="1" noRot="1" noChangeAspect="1" noTextEdit="1"/>
          </p:cNvSpPr>
          <p:nvPr>
            <p:ph type="sldImg"/>
          </p:nvPr>
        </p:nvSpPr>
        <p:spPr>
          <a:ln/>
        </p:spPr>
      </p:sp>
      <p:sp>
        <p:nvSpPr>
          <p:cNvPr id="111619" name="Segnaposto note 2"/>
          <p:cNvSpPr>
            <a:spLocks noGrp="1"/>
          </p:cNvSpPr>
          <p:nvPr>
            <p:ph type="body" idx="1"/>
          </p:nvPr>
        </p:nvSpPr>
        <p:spPr>
          <a:noFill/>
          <a:ln/>
        </p:spPr>
        <p:txBody>
          <a:bodyPr/>
          <a:lstStyle/>
          <a:p>
            <a:pPr eaLnBrk="1" hangingPunct="1"/>
            <a:endParaRPr lang="it-IT"/>
          </a:p>
        </p:txBody>
      </p:sp>
      <p:sp>
        <p:nvSpPr>
          <p:cNvPr id="111620" name="Segnaposto numero diapositiva 3"/>
          <p:cNvSpPr>
            <a:spLocks noGrp="1"/>
          </p:cNvSpPr>
          <p:nvPr>
            <p:ph type="sldNum" sz="quarter" idx="5"/>
          </p:nvPr>
        </p:nvSpPr>
        <p:spPr>
          <a:noFill/>
        </p:spPr>
        <p:txBody>
          <a:bodyPr/>
          <a:lstStyle/>
          <a:p>
            <a:fld id="{0EC71B7F-944E-4801-AD44-93AC8BFAC233}" type="slidenum">
              <a:rPr lang="en-GB" smtClean="0"/>
              <a:pPr/>
              <a:t>5</a:t>
            </a:fld>
            <a:endParaRPr lang="en-GB"/>
          </a:p>
        </p:txBody>
      </p:sp>
    </p:spTree>
    <p:extLst>
      <p:ext uri="{BB962C8B-B14F-4D97-AF65-F5344CB8AC3E}">
        <p14:creationId xmlns:p14="http://schemas.microsoft.com/office/powerpoint/2010/main" val="3349621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egnaposto immagine diapositiva 1"/>
          <p:cNvSpPr>
            <a:spLocks noGrp="1" noRot="1" noChangeAspect="1" noTextEdit="1"/>
          </p:cNvSpPr>
          <p:nvPr>
            <p:ph type="sldImg"/>
          </p:nvPr>
        </p:nvSpPr>
        <p:spPr>
          <a:ln/>
        </p:spPr>
      </p:sp>
      <p:sp>
        <p:nvSpPr>
          <p:cNvPr id="111619" name="Segnaposto note 2"/>
          <p:cNvSpPr>
            <a:spLocks noGrp="1"/>
          </p:cNvSpPr>
          <p:nvPr>
            <p:ph type="body" idx="1"/>
          </p:nvPr>
        </p:nvSpPr>
        <p:spPr>
          <a:noFill/>
          <a:ln/>
        </p:spPr>
        <p:txBody>
          <a:bodyPr/>
          <a:lstStyle/>
          <a:p>
            <a:pPr eaLnBrk="1" hangingPunct="1"/>
            <a:endParaRPr lang="it-IT"/>
          </a:p>
        </p:txBody>
      </p:sp>
      <p:sp>
        <p:nvSpPr>
          <p:cNvPr id="111620" name="Segnaposto numero diapositiva 3"/>
          <p:cNvSpPr>
            <a:spLocks noGrp="1"/>
          </p:cNvSpPr>
          <p:nvPr>
            <p:ph type="sldNum" sz="quarter" idx="5"/>
          </p:nvPr>
        </p:nvSpPr>
        <p:spPr>
          <a:noFill/>
        </p:spPr>
        <p:txBody>
          <a:bodyPr/>
          <a:lstStyle/>
          <a:p>
            <a:fld id="{0EC71B7F-944E-4801-AD44-93AC8BFAC233}" type="slidenum">
              <a:rPr lang="en-GB" smtClean="0"/>
              <a:pPr/>
              <a:t>6</a:t>
            </a:fld>
            <a:endParaRPr lang="en-GB"/>
          </a:p>
        </p:txBody>
      </p:sp>
    </p:spTree>
    <p:extLst>
      <p:ext uri="{BB962C8B-B14F-4D97-AF65-F5344CB8AC3E}">
        <p14:creationId xmlns:p14="http://schemas.microsoft.com/office/powerpoint/2010/main" val="3070714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egnaposto immagine diapositiva 1"/>
          <p:cNvSpPr>
            <a:spLocks noGrp="1" noRot="1" noChangeAspect="1" noTextEdit="1"/>
          </p:cNvSpPr>
          <p:nvPr>
            <p:ph type="sldImg"/>
          </p:nvPr>
        </p:nvSpPr>
        <p:spPr>
          <a:ln/>
        </p:spPr>
      </p:sp>
      <p:sp>
        <p:nvSpPr>
          <p:cNvPr id="111619" name="Segnaposto note 2"/>
          <p:cNvSpPr>
            <a:spLocks noGrp="1"/>
          </p:cNvSpPr>
          <p:nvPr>
            <p:ph type="body" idx="1"/>
          </p:nvPr>
        </p:nvSpPr>
        <p:spPr>
          <a:noFill/>
          <a:ln/>
        </p:spPr>
        <p:txBody>
          <a:bodyPr/>
          <a:lstStyle/>
          <a:p>
            <a:pPr eaLnBrk="1" hangingPunct="1"/>
            <a:endParaRPr lang="it-IT"/>
          </a:p>
        </p:txBody>
      </p:sp>
      <p:sp>
        <p:nvSpPr>
          <p:cNvPr id="111620" name="Segnaposto numero diapositiva 3"/>
          <p:cNvSpPr>
            <a:spLocks noGrp="1"/>
          </p:cNvSpPr>
          <p:nvPr>
            <p:ph type="sldNum" sz="quarter" idx="5"/>
          </p:nvPr>
        </p:nvSpPr>
        <p:spPr>
          <a:noFill/>
        </p:spPr>
        <p:txBody>
          <a:bodyPr/>
          <a:lstStyle/>
          <a:p>
            <a:fld id="{0EC71B7F-944E-4801-AD44-93AC8BFAC233}" type="slidenum">
              <a:rPr lang="en-GB" smtClean="0"/>
              <a:pPr/>
              <a:t>7</a:t>
            </a:fld>
            <a:endParaRPr lang="en-GB"/>
          </a:p>
        </p:txBody>
      </p:sp>
    </p:spTree>
    <p:extLst>
      <p:ext uri="{BB962C8B-B14F-4D97-AF65-F5344CB8AC3E}">
        <p14:creationId xmlns:p14="http://schemas.microsoft.com/office/powerpoint/2010/main" val="3265674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egnaposto immagine diapositiva 1"/>
          <p:cNvSpPr>
            <a:spLocks noGrp="1" noRot="1" noChangeAspect="1" noTextEdit="1"/>
          </p:cNvSpPr>
          <p:nvPr>
            <p:ph type="sldImg"/>
          </p:nvPr>
        </p:nvSpPr>
        <p:spPr>
          <a:ln/>
        </p:spPr>
      </p:sp>
      <p:sp>
        <p:nvSpPr>
          <p:cNvPr id="111619" name="Segnaposto note 2"/>
          <p:cNvSpPr>
            <a:spLocks noGrp="1"/>
          </p:cNvSpPr>
          <p:nvPr>
            <p:ph type="body" idx="1"/>
          </p:nvPr>
        </p:nvSpPr>
        <p:spPr>
          <a:noFill/>
          <a:ln/>
        </p:spPr>
        <p:txBody>
          <a:bodyPr/>
          <a:lstStyle/>
          <a:p>
            <a:pPr eaLnBrk="1" hangingPunct="1"/>
            <a:endParaRPr lang="it-IT"/>
          </a:p>
        </p:txBody>
      </p:sp>
      <p:sp>
        <p:nvSpPr>
          <p:cNvPr id="111620" name="Segnaposto numero diapositiva 3"/>
          <p:cNvSpPr>
            <a:spLocks noGrp="1"/>
          </p:cNvSpPr>
          <p:nvPr>
            <p:ph type="sldNum" sz="quarter" idx="5"/>
          </p:nvPr>
        </p:nvSpPr>
        <p:spPr>
          <a:noFill/>
        </p:spPr>
        <p:txBody>
          <a:bodyPr/>
          <a:lstStyle/>
          <a:p>
            <a:fld id="{0EC71B7F-944E-4801-AD44-93AC8BFAC233}" type="slidenum">
              <a:rPr lang="en-GB" smtClean="0"/>
              <a:pPr/>
              <a:t>9</a:t>
            </a:fld>
            <a:endParaRPr lang="en-GB"/>
          </a:p>
        </p:txBody>
      </p:sp>
    </p:spTree>
    <p:extLst>
      <p:ext uri="{BB962C8B-B14F-4D97-AF65-F5344CB8AC3E}">
        <p14:creationId xmlns:p14="http://schemas.microsoft.com/office/powerpoint/2010/main" val="4279324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egnaposto immagine diapositiva 1"/>
          <p:cNvSpPr>
            <a:spLocks noGrp="1" noRot="1" noChangeAspect="1" noTextEdit="1"/>
          </p:cNvSpPr>
          <p:nvPr>
            <p:ph type="sldImg"/>
          </p:nvPr>
        </p:nvSpPr>
        <p:spPr>
          <a:ln/>
        </p:spPr>
      </p:sp>
      <p:sp>
        <p:nvSpPr>
          <p:cNvPr id="111619" name="Segnaposto note 2"/>
          <p:cNvSpPr>
            <a:spLocks noGrp="1"/>
          </p:cNvSpPr>
          <p:nvPr>
            <p:ph type="body" idx="1"/>
          </p:nvPr>
        </p:nvSpPr>
        <p:spPr>
          <a:noFill/>
          <a:ln/>
        </p:spPr>
        <p:txBody>
          <a:bodyPr/>
          <a:lstStyle/>
          <a:p>
            <a:pPr eaLnBrk="1" hangingPunct="1"/>
            <a:endParaRPr lang="it-IT"/>
          </a:p>
        </p:txBody>
      </p:sp>
      <p:sp>
        <p:nvSpPr>
          <p:cNvPr id="111620" name="Segnaposto numero diapositiva 3"/>
          <p:cNvSpPr>
            <a:spLocks noGrp="1"/>
          </p:cNvSpPr>
          <p:nvPr>
            <p:ph type="sldNum" sz="quarter" idx="5"/>
          </p:nvPr>
        </p:nvSpPr>
        <p:spPr>
          <a:noFill/>
        </p:spPr>
        <p:txBody>
          <a:bodyPr/>
          <a:lstStyle/>
          <a:p>
            <a:fld id="{0EC71B7F-944E-4801-AD44-93AC8BFAC233}" type="slidenum">
              <a:rPr lang="en-GB" smtClean="0"/>
              <a:pPr/>
              <a:t>10</a:t>
            </a:fld>
            <a:endParaRPr lang="en-GB"/>
          </a:p>
        </p:txBody>
      </p:sp>
    </p:spTree>
    <p:extLst>
      <p:ext uri="{BB962C8B-B14F-4D97-AF65-F5344CB8AC3E}">
        <p14:creationId xmlns:p14="http://schemas.microsoft.com/office/powerpoint/2010/main" val="1614836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egnaposto immagine diapositiva 1"/>
          <p:cNvSpPr>
            <a:spLocks noGrp="1" noRot="1" noChangeAspect="1" noTextEdit="1"/>
          </p:cNvSpPr>
          <p:nvPr>
            <p:ph type="sldImg"/>
          </p:nvPr>
        </p:nvSpPr>
        <p:spPr>
          <a:ln/>
        </p:spPr>
      </p:sp>
      <p:sp>
        <p:nvSpPr>
          <p:cNvPr id="111619" name="Segnaposto note 2"/>
          <p:cNvSpPr>
            <a:spLocks noGrp="1"/>
          </p:cNvSpPr>
          <p:nvPr>
            <p:ph type="body" idx="1"/>
          </p:nvPr>
        </p:nvSpPr>
        <p:spPr>
          <a:noFill/>
          <a:ln/>
        </p:spPr>
        <p:txBody>
          <a:bodyPr/>
          <a:lstStyle/>
          <a:p>
            <a:pPr eaLnBrk="1" hangingPunct="1"/>
            <a:endParaRPr lang="it-IT"/>
          </a:p>
        </p:txBody>
      </p:sp>
      <p:sp>
        <p:nvSpPr>
          <p:cNvPr id="111620" name="Segnaposto numero diapositiva 3"/>
          <p:cNvSpPr>
            <a:spLocks noGrp="1"/>
          </p:cNvSpPr>
          <p:nvPr>
            <p:ph type="sldNum" sz="quarter" idx="5"/>
          </p:nvPr>
        </p:nvSpPr>
        <p:spPr>
          <a:noFill/>
        </p:spPr>
        <p:txBody>
          <a:bodyPr/>
          <a:lstStyle/>
          <a:p>
            <a:fld id="{0EC71B7F-944E-4801-AD44-93AC8BFAC233}" type="slidenum">
              <a:rPr lang="en-GB" smtClean="0"/>
              <a:pPr/>
              <a:t>11</a:t>
            </a:fld>
            <a:endParaRPr lang="en-GB"/>
          </a:p>
        </p:txBody>
      </p:sp>
    </p:spTree>
    <p:extLst>
      <p:ext uri="{BB962C8B-B14F-4D97-AF65-F5344CB8AC3E}">
        <p14:creationId xmlns:p14="http://schemas.microsoft.com/office/powerpoint/2010/main" val="124822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egnaposto immagine diapositiva 1"/>
          <p:cNvSpPr>
            <a:spLocks noGrp="1" noRot="1" noChangeAspect="1" noTextEdit="1"/>
          </p:cNvSpPr>
          <p:nvPr>
            <p:ph type="sldImg"/>
          </p:nvPr>
        </p:nvSpPr>
        <p:spPr>
          <a:ln/>
        </p:spPr>
      </p:sp>
      <p:sp>
        <p:nvSpPr>
          <p:cNvPr id="111619" name="Segnaposto note 2"/>
          <p:cNvSpPr>
            <a:spLocks noGrp="1"/>
          </p:cNvSpPr>
          <p:nvPr>
            <p:ph type="body" idx="1"/>
          </p:nvPr>
        </p:nvSpPr>
        <p:spPr>
          <a:noFill/>
          <a:ln/>
        </p:spPr>
        <p:txBody>
          <a:bodyPr/>
          <a:lstStyle/>
          <a:p>
            <a:pPr eaLnBrk="1" hangingPunct="1"/>
            <a:endParaRPr lang="it-IT"/>
          </a:p>
        </p:txBody>
      </p:sp>
      <p:sp>
        <p:nvSpPr>
          <p:cNvPr id="111620" name="Segnaposto numero diapositiva 3"/>
          <p:cNvSpPr>
            <a:spLocks noGrp="1"/>
          </p:cNvSpPr>
          <p:nvPr>
            <p:ph type="sldNum" sz="quarter" idx="5"/>
          </p:nvPr>
        </p:nvSpPr>
        <p:spPr>
          <a:noFill/>
        </p:spPr>
        <p:txBody>
          <a:bodyPr/>
          <a:lstStyle/>
          <a:p>
            <a:fld id="{0EC71B7F-944E-4801-AD44-93AC8BFAC233}" type="slidenum">
              <a:rPr lang="en-GB" smtClean="0"/>
              <a:pPr/>
              <a:t>12</a:t>
            </a:fld>
            <a:endParaRPr lang="en-GB"/>
          </a:p>
        </p:txBody>
      </p:sp>
    </p:spTree>
    <p:extLst>
      <p:ext uri="{BB962C8B-B14F-4D97-AF65-F5344CB8AC3E}">
        <p14:creationId xmlns:p14="http://schemas.microsoft.com/office/powerpoint/2010/main" val="26264012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pic>
        <p:nvPicPr>
          <p:cNvPr id="128" name="Picture 2"/>
          <p:cNvPicPr>
            <a:picLocks noChangeAspect="1" noChangeArrowheads="1"/>
          </p:cNvPicPr>
          <p:nvPr userDrawn="1"/>
        </p:nvPicPr>
        <p:blipFill rotWithShape="1">
          <a:blip r:embed="rId2" cstate="hqprint">
            <a:extLst>
              <a:ext uri="{28A0092B-C50C-407E-A947-70E740481C1C}">
                <a14:useLocalDpi xmlns:a14="http://schemas.microsoft.com/office/drawing/2010/main"/>
              </a:ext>
            </a:extLst>
          </a:blip>
          <a:srcRect l="12934" b="68966"/>
          <a:stretch/>
        </p:blipFill>
        <p:spPr bwMode="auto">
          <a:xfrm>
            <a:off x="0" y="0"/>
            <a:ext cx="9130878" cy="1066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7" name="Rectangle 6"/>
          <p:cNvSpPr/>
          <p:nvPr userDrawn="1"/>
        </p:nvSpPr>
        <p:spPr>
          <a:xfrm>
            <a:off x="0" y="0"/>
            <a:ext cx="317500" cy="1066800"/>
          </a:xfrm>
          <a:prstGeom prst="rect">
            <a:avLst/>
          </a:prstGeom>
          <a:solidFill>
            <a:srgbClr val="99121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userDrawn="1"/>
        </p:nvSpPr>
        <p:spPr>
          <a:xfrm flipV="1">
            <a:off x="0" y="5930897"/>
            <a:ext cx="9144000" cy="927101"/>
          </a:xfrm>
          <a:prstGeom prst="rect">
            <a:avLst/>
          </a:prstGeom>
          <a:solidFill>
            <a:srgbClr val="99121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0"/>
          </p:nvPr>
        </p:nvSpPr>
        <p:spPr>
          <a:xfrm>
            <a:off x="1054100" y="2165349"/>
            <a:ext cx="6806778" cy="914400"/>
          </a:xfrm>
        </p:spPr>
        <p:txBody>
          <a:bodyPr vert="horz" lIns="91440" tIns="45720" rIns="91440" bIns="45720" rtlCol="0" anchor="t" anchorCtr="0">
            <a:normAutofit/>
          </a:bodyPr>
          <a:lstStyle>
            <a:lvl1pPr>
              <a:defRPr lang="it-IT" sz="3600" b="1" dirty="0" smtClean="0">
                <a:solidFill>
                  <a:srgbClr val="991219"/>
                </a:solidFill>
                <a:ea typeface="+mj-ea"/>
              </a:defRPr>
            </a:lvl1pPr>
          </a:lstStyle>
          <a:p>
            <a:pPr lvl="0">
              <a:spcBef>
                <a:spcPct val="0"/>
              </a:spcBef>
            </a:pPr>
            <a:r>
              <a:rPr lang="it-IT"/>
              <a:t>Click to </a:t>
            </a:r>
            <a:r>
              <a:rPr lang="it-IT" err="1"/>
              <a:t>edit</a:t>
            </a:r>
            <a:r>
              <a:rPr lang="it-IT"/>
              <a:t> Master text style</a:t>
            </a:r>
          </a:p>
        </p:txBody>
      </p:sp>
      <p:sp>
        <p:nvSpPr>
          <p:cNvPr id="12" name="Text Placeholder 2"/>
          <p:cNvSpPr>
            <a:spLocks noGrp="1"/>
          </p:cNvSpPr>
          <p:nvPr>
            <p:ph type="body" sz="quarter" idx="11"/>
          </p:nvPr>
        </p:nvSpPr>
        <p:spPr>
          <a:xfrm>
            <a:off x="1054100" y="3079749"/>
            <a:ext cx="6806778" cy="914400"/>
          </a:xfrm>
        </p:spPr>
        <p:txBody>
          <a:bodyPr vert="horz" lIns="91440" tIns="45720" rIns="91440" bIns="45720" rtlCol="0" anchor="t" anchorCtr="0">
            <a:normAutofit/>
          </a:bodyPr>
          <a:lstStyle>
            <a:lvl1pPr>
              <a:defRPr lang="it-IT" sz="2800" b="1" dirty="0" smtClean="0">
                <a:solidFill>
                  <a:srgbClr val="728FA5"/>
                </a:solidFill>
                <a:ea typeface="+mj-ea"/>
              </a:defRPr>
            </a:lvl1pPr>
          </a:lstStyle>
          <a:p>
            <a:pPr lvl="0">
              <a:spcBef>
                <a:spcPct val="0"/>
              </a:spcBef>
            </a:pPr>
            <a:r>
              <a:rPr lang="it-IT"/>
              <a:t>Click to </a:t>
            </a:r>
            <a:r>
              <a:rPr lang="it-IT" err="1"/>
              <a:t>edit</a:t>
            </a:r>
            <a:r>
              <a:rPr lang="it-IT"/>
              <a:t> Master text style</a:t>
            </a:r>
          </a:p>
        </p:txBody>
      </p:sp>
      <p:sp>
        <p:nvSpPr>
          <p:cNvPr id="8" name="Rectangle 7"/>
          <p:cNvSpPr/>
          <p:nvPr userDrawn="1"/>
        </p:nvSpPr>
        <p:spPr>
          <a:xfrm>
            <a:off x="0" y="5931862"/>
            <a:ext cx="321972" cy="920839"/>
          </a:xfrm>
          <a:prstGeom prst="rect">
            <a:avLst/>
          </a:prstGeom>
          <a:solidFill>
            <a:srgbClr val="728F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userDrawn="1"/>
        </p:nvSpPr>
        <p:spPr>
          <a:xfrm>
            <a:off x="653485" y="6192226"/>
            <a:ext cx="1454501" cy="400110"/>
          </a:xfrm>
          <a:prstGeom prst="rect">
            <a:avLst/>
          </a:prstGeom>
          <a:noFill/>
        </p:spPr>
        <p:txBody>
          <a:bodyPr wrap="none" rtlCol="0">
            <a:spAutoFit/>
          </a:bodyPr>
          <a:lstStyle/>
          <a:p>
            <a:r>
              <a:rPr lang="en-US" sz="2000">
                <a:solidFill>
                  <a:schemeClr val="bg1"/>
                </a:solidFill>
                <a:latin typeface="Arial" charset="0"/>
                <a:ea typeface="Arial" charset="0"/>
                <a:cs typeface="Arial" charset="0"/>
              </a:rPr>
              <a:t>NTMA LAB</a:t>
            </a:r>
          </a:p>
        </p:txBody>
      </p:sp>
    </p:spTree>
    <p:extLst>
      <p:ext uri="{BB962C8B-B14F-4D97-AF65-F5344CB8AC3E}">
        <p14:creationId xmlns:p14="http://schemas.microsoft.com/office/powerpoint/2010/main" val="514812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fourObj">
  <p:cSld name="Titolo e  contenuto 4">
    <p:spTree>
      <p:nvGrpSpPr>
        <p:cNvPr id="1" name=""/>
        <p:cNvGrpSpPr/>
        <p:nvPr/>
      </p:nvGrpSpPr>
      <p:grpSpPr>
        <a:xfrm>
          <a:off x="0" y="0"/>
          <a:ext cx="0" cy="0"/>
          <a:chOff x="0" y="0"/>
          <a:chExt cx="0" cy="0"/>
        </a:xfrm>
      </p:grpSpPr>
      <p:sp>
        <p:nvSpPr>
          <p:cNvPr id="2" name="Titolo 1"/>
          <p:cNvSpPr>
            <a:spLocks noGrp="1"/>
          </p:cNvSpPr>
          <p:nvPr>
            <p:ph type="title" sz="quarter"/>
          </p:nvPr>
        </p:nvSpPr>
        <p:spPr>
          <a:xfrm>
            <a:off x="1116013" y="71438"/>
            <a:ext cx="6877050" cy="981075"/>
          </a:xfrm>
        </p:spPr>
        <p:txBody>
          <a:bodyPr/>
          <a:lstStyle/>
          <a:p>
            <a:r>
              <a:rPr lang="it-IT"/>
              <a:t>Fare clic per modificare lo stile del titolo</a:t>
            </a:r>
          </a:p>
        </p:txBody>
      </p:sp>
      <p:sp>
        <p:nvSpPr>
          <p:cNvPr id="3" name="Segnaposto contenuto 2"/>
          <p:cNvSpPr>
            <a:spLocks noGrp="1"/>
          </p:cNvSpPr>
          <p:nvPr>
            <p:ph sz="quarter" idx="1"/>
          </p:nvPr>
        </p:nvSpPr>
        <p:spPr>
          <a:xfrm>
            <a:off x="566738" y="1341438"/>
            <a:ext cx="3924300" cy="2262187"/>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quarter" idx="2"/>
          </p:nvPr>
        </p:nvSpPr>
        <p:spPr>
          <a:xfrm>
            <a:off x="4643438" y="1341438"/>
            <a:ext cx="3924300" cy="2262187"/>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contenuto 4"/>
          <p:cNvSpPr>
            <a:spLocks noGrp="1"/>
          </p:cNvSpPr>
          <p:nvPr>
            <p:ph sz="quarter" idx="3"/>
          </p:nvPr>
        </p:nvSpPr>
        <p:spPr>
          <a:xfrm>
            <a:off x="566738" y="3756025"/>
            <a:ext cx="3924300" cy="2263775"/>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contenuto 5"/>
          <p:cNvSpPr>
            <a:spLocks noGrp="1"/>
          </p:cNvSpPr>
          <p:nvPr>
            <p:ph sz="quarter" idx="4"/>
          </p:nvPr>
        </p:nvSpPr>
        <p:spPr>
          <a:xfrm>
            <a:off x="4643438" y="3756025"/>
            <a:ext cx="3924300" cy="2263775"/>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Rectangle 8"/>
          <p:cNvSpPr>
            <a:spLocks noGrp="1" noChangeArrowheads="1"/>
          </p:cNvSpPr>
          <p:nvPr>
            <p:ph type="sldNum" sz="quarter" idx="10"/>
          </p:nvPr>
        </p:nvSpPr>
        <p:spPr>
          <a:xfrm>
            <a:off x="7229475" y="6381750"/>
            <a:ext cx="1914525" cy="287338"/>
          </a:xfrm>
          <a:prstGeom prst="rect">
            <a:avLst/>
          </a:prstGeom>
          <a:ln/>
        </p:spPr>
        <p:txBody>
          <a:bodyPr/>
          <a:lstStyle>
            <a:lvl1pPr>
              <a:defRPr/>
            </a:lvl1pPr>
          </a:lstStyle>
          <a:p>
            <a:pPr>
              <a:defRPr/>
            </a:pPr>
            <a:fld id="{A3A08E16-3A6E-49F2-BDBC-17895493C734}" type="slidenum">
              <a:rPr lang="it-IT"/>
              <a:pPr>
                <a:defRPr/>
              </a:pPr>
              <a:t>‹N›</a:t>
            </a:fld>
            <a:endParaRPr lang="it-IT"/>
          </a:p>
        </p:txBody>
      </p:sp>
    </p:spTree>
    <p:extLst>
      <p:ext uri="{BB962C8B-B14F-4D97-AF65-F5344CB8AC3E}">
        <p14:creationId xmlns:p14="http://schemas.microsoft.com/office/powerpoint/2010/main" val="226752926"/>
      </p:ext>
    </p:extLst>
  </p:cSld>
  <p:clrMapOvr>
    <a:masterClrMapping/>
  </p:clrMapOvr>
  <p:transition>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xAndTwoObj">
  <p:cSld name="Titolo, testo e contenuto 2">
    <p:spTree>
      <p:nvGrpSpPr>
        <p:cNvPr id="1" name=""/>
        <p:cNvGrpSpPr/>
        <p:nvPr/>
      </p:nvGrpSpPr>
      <p:grpSpPr>
        <a:xfrm>
          <a:off x="0" y="0"/>
          <a:ext cx="0" cy="0"/>
          <a:chOff x="0" y="0"/>
          <a:chExt cx="0" cy="0"/>
        </a:xfrm>
      </p:grpSpPr>
      <p:sp>
        <p:nvSpPr>
          <p:cNvPr id="2" name="Titolo 1"/>
          <p:cNvSpPr>
            <a:spLocks noGrp="1"/>
          </p:cNvSpPr>
          <p:nvPr>
            <p:ph type="title"/>
          </p:nvPr>
        </p:nvSpPr>
        <p:spPr>
          <a:xfrm>
            <a:off x="1116013" y="71438"/>
            <a:ext cx="6877050" cy="981075"/>
          </a:xfrm>
        </p:spPr>
        <p:txBody>
          <a:bodyPr/>
          <a:lstStyle/>
          <a:p>
            <a:r>
              <a:rPr lang="it-IT"/>
              <a:t>Fare clic per modificare lo stile del titolo</a:t>
            </a:r>
          </a:p>
        </p:txBody>
      </p:sp>
      <p:sp>
        <p:nvSpPr>
          <p:cNvPr id="3" name="Segnaposto testo 2"/>
          <p:cNvSpPr>
            <a:spLocks noGrp="1"/>
          </p:cNvSpPr>
          <p:nvPr>
            <p:ph type="body" sz="half" idx="1"/>
          </p:nvPr>
        </p:nvSpPr>
        <p:spPr>
          <a:xfrm>
            <a:off x="566738" y="1341438"/>
            <a:ext cx="3924300" cy="4678362"/>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quarter" idx="2"/>
          </p:nvPr>
        </p:nvSpPr>
        <p:spPr>
          <a:xfrm>
            <a:off x="4643438" y="1341438"/>
            <a:ext cx="3924300" cy="2262187"/>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contenuto 4"/>
          <p:cNvSpPr>
            <a:spLocks noGrp="1"/>
          </p:cNvSpPr>
          <p:nvPr>
            <p:ph sz="quarter" idx="3"/>
          </p:nvPr>
        </p:nvSpPr>
        <p:spPr>
          <a:xfrm>
            <a:off x="4643438" y="3756025"/>
            <a:ext cx="3924300" cy="2263775"/>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Rectangle 8"/>
          <p:cNvSpPr>
            <a:spLocks noGrp="1" noChangeArrowheads="1"/>
          </p:cNvSpPr>
          <p:nvPr>
            <p:ph type="sldNum" sz="quarter" idx="10"/>
          </p:nvPr>
        </p:nvSpPr>
        <p:spPr>
          <a:xfrm>
            <a:off x="7229475" y="6381750"/>
            <a:ext cx="1914525" cy="287338"/>
          </a:xfrm>
          <a:prstGeom prst="rect">
            <a:avLst/>
          </a:prstGeom>
          <a:ln/>
        </p:spPr>
        <p:txBody>
          <a:bodyPr/>
          <a:lstStyle>
            <a:lvl1pPr>
              <a:defRPr/>
            </a:lvl1pPr>
          </a:lstStyle>
          <a:p>
            <a:pPr>
              <a:defRPr/>
            </a:pPr>
            <a:fld id="{E6B6848C-855F-44A8-AC72-4956BB595174}" type="slidenum">
              <a:rPr lang="it-IT"/>
              <a:pPr>
                <a:defRPr/>
              </a:pPr>
              <a:t>‹N›</a:t>
            </a:fld>
            <a:endParaRPr lang="it-IT"/>
          </a:p>
        </p:txBody>
      </p:sp>
    </p:spTree>
    <p:extLst>
      <p:ext uri="{BB962C8B-B14F-4D97-AF65-F5344CB8AC3E}">
        <p14:creationId xmlns:p14="http://schemas.microsoft.com/office/powerpoint/2010/main" val="2061897917"/>
      </p:ext>
    </p:extLst>
  </p:cSld>
  <p:clrMapOvr>
    <a:masterClrMapping/>
  </p:clrMapOvr>
  <p:transition>
    <p:split orient="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olo e grafico">
    <p:spTree>
      <p:nvGrpSpPr>
        <p:cNvPr id="1" name=""/>
        <p:cNvGrpSpPr/>
        <p:nvPr/>
      </p:nvGrpSpPr>
      <p:grpSpPr>
        <a:xfrm>
          <a:off x="0" y="0"/>
          <a:ext cx="0" cy="0"/>
          <a:chOff x="0" y="0"/>
          <a:chExt cx="0" cy="0"/>
        </a:xfrm>
      </p:grpSpPr>
      <p:sp>
        <p:nvSpPr>
          <p:cNvPr id="2" name="Titolo 1"/>
          <p:cNvSpPr>
            <a:spLocks noGrp="1"/>
          </p:cNvSpPr>
          <p:nvPr>
            <p:ph type="title"/>
          </p:nvPr>
        </p:nvSpPr>
        <p:spPr>
          <a:xfrm>
            <a:off x="1116013" y="71438"/>
            <a:ext cx="6877050" cy="981075"/>
          </a:xfrm>
        </p:spPr>
        <p:txBody>
          <a:bodyPr/>
          <a:lstStyle/>
          <a:p>
            <a:r>
              <a:rPr lang="it-IT"/>
              <a:t>Fare clic per modificare lo stile del titolo</a:t>
            </a:r>
          </a:p>
        </p:txBody>
      </p:sp>
      <p:sp>
        <p:nvSpPr>
          <p:cNvPr id="3" name="Segnaposto grafico 2"/>
          <p:cNvSpPr>
            <a:spLocks noGrp="1"/>
          </p:cNvSpPr>
          <p:nvPr>
            <p:ph type="chart" idx="1"/>
          </p:nvPr>
        </p:nvSpPr>
        <p:spPr>
          <a:xfrm>
            <a:off x="566738" y="1341438"/>
            <a:ext cx="8001000" cy="4678362"/>
          </a:xfrm>
        </p:spPr>
        <p:txBody>
          <a:bodyPr/>
          <a:lstStyle/>
          <a:p>
            <a:pPr lvl="0"/>
            <a:endParaRPr lang="it-IT" noProof="0"/>
          </a:p>
        </p:txBody>
      </p:sp>
      <p:sp>
        <p:nvSpPr>
          <p:cNvPr id="4" name="Rectangle 8"/>
          <p:cNvSpPr>
            <a:spLocks noGrp="1" noChangeArrowheads="1"/>
          </p:cNvSpPr>
          <p:nvPr>
            <p:ph type="sldNum" sz="quarter" idx="10"/>
          </p:nvPr>
        </p:nvSpPr>
        <p:spPr>
          <a:xfrm>
            <a:off x="7229475" y="6381750"/>
            <a:ext cx="1914525" cy="287338"/>
          </a:xfrm>
          <a:prstGeom prst="rect">
            <a:avLst/>
          </a:prstGeom>
          <a:ln/>
        </p:spPr>
        <p:txBody>
          <a:bodyPr/>
          <a:lstStyle>
            <a:lvl1pPr>
              <a:defRPr/>
            </a:lvl1pPr>
          </a:lstStyle>
          <a:p>
            <a:pPr>
              <a:defRPr/>
            </a:pPr>
            <a:fld id="{86FF6793-8AD1-4882-A671-9A2B8417B52E}" type="slidenum">
              <a:rPr lang="it-IT"/>
              <a:pPr>
                <a:defRPr/>
              </a:pPr>
              <a:t>‹N›</a:t>
            </a:fld>
            <a:endParaRPr lang="it-IT"/>
          </a:p>
        </p:txBody>
      </p:sp>
    </p:spTree>
    <p:extLst>
      <p:ext uri="{BB962C8B-B14F-4D97-AF65-F5344CB8AC3E}">
        <p14:creationId xmlns:p14="http://schemas.microsoft.com/office/powerpoint/2010/main" val="383784036"/>
      </p:ext>
    </p:extLst>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rotWithShape="1">
          <a:blip r:embed="rId2" cstate="hqprint">
            <a:extLst>
              <a:ext uri="{28A0092B-C50C-407E-A947-70E740481C1C}">
                <a14:useLocalDpi xmlns:a14="http://schemas.microsoft.com/office/drawing/2010/main"/>
              </a:ext>
            </a:extLst>
          </a:blip>
          <a:srcRect l="12934" b="68966"/>
          <a:stretch/>
        </p:blipFill>
        <p:spPr bwMode="auto">
          <a:xfrm>
            <a:off x="0" y="0"/>
            <a:ext cx="9130878" cy="1066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5" name="Rectangle 4"/>
          <p:cNvSpPr/>
          <p:nvPr userDrawn="1"/>
        </p:nvSpPr>
        <p:spPr>
          <a:xfrm>
            <a:off x="0" y="0"/>
            <a:ext cx="317500" cy="1066800"/>
          </a:xfrm>
          <a:prstGeom prst="rect">
            <a:avLst/>
          </a:prstGeom>
          <a:solidFill>
            <a:srgbClr val="99121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8"/>
          <p:cNvSpPr>
            <a:spLocks noGrp="1"/>
          </p:cNvSpPr>
          <p:nvPr>
            <p:ph type="title"/>
          </p:nvPr>
        </p:nvSpPr>
        <p:spPr>
          <a:xfrm>
            <a:off x="440017" y="2130866"/>
            <a:ext cx="8581043" cy="840400"/>
          </a:xfrm>
        </p:spPr>
        <p:txBody>
          <a:bodyPr>
            <a:normAutofit/>
          </a:bodyPr>
          <a:lstStyle>
            <a:lvl1pPr>
              <a:defRPr sz="3600">
                <a:solidFill>
                  <a:srgbClr val="991219"/>
                </a:solidFill>
              </a:defRPr>
            </a:lvl1pPr>
          </a:lstStyle>
          <a:p>
            <a:r>
              <a:rPr lang="it-IT"/>
              <a:t>Click to </a:t>
            </a:r>
            <a:r>
              <a:rPr lang="it-IT" err="1"/>
              <a:t>edit</a:t>
            </a:r>
            <a:r>
              <a:rPr lang="it-IT"/>
              <a:t> Master </a:t>
            </a:r>
            <a:r>
              <a:rPr lang="it-IT" err="1"/>
              <a:t>title</a:t>
            </a:r>
            <a:r>
              <a:rPr lang="it-IT"/>
              <a:t> style</a:t>
            </a:r>
            <a:endParaRPr lang="en-US"/>
          </a:p>
        </p:txBody>
      </p:sp>
      <p:sp>
        <p:nvSpPr>
          <p:cNvPr id="10" name="Title 8"/>
          <p:cNvSpPr txBox="1">
            <a:spLocks/>
          </p:cNvSpPr>
          <p:nvPr userDrawn="1"/>
        </p:nvSpPr>
        <p:spPr>
          <a:xfrm>
            <a:off x="440017" y="2971266"/>
            <a:ext cx="8581043" cy="840400"/>
          </a:xfrm>
          <a:prstGeom prst="rect">
            <a:avLst/>
          </a:prstGeom>
        </p:spPr>
        <p:txBody>
          <a:bodyPr vert="horz" lIns="91440" tIns="45720" rIns="91440" bIns="45720" rtlCol="0" anchor="t" anchorCtr="0">
            <a:normAutofit/>
          </a:bodyPr>
          <a:lstStyle>
            <a:lvl1pPr lvl="0" indent="0">
              <a:spcBef>
                <a:spcPct val="0"/>
              </a:spcBef>
              <a:buFont typeface="Wingdings" charset="2"/>
              <a:buNone/>
              <a:defRPr sz="2800" b="1">
                <a:solidFill>
                  <a:srgbClr val="728FA5"/>
                </a:solidFill>
                <a:latin typeface="Arial"/>
                <a:ea typeface="+mj-ea"/>
                <a:cs typeface="Arial"/>
              </a:defRPr>
            </a:lvl1pPr>
            <a:lvl2pPr marL="742950" indent="-285750">
              <a:spcBef>
                <a:spcPct val="20000"/>
              </a:spcBef>
              <a:buFont typeface="Arial"/>
              <a:buChar char="–"/>
              <a:defRPr sz="2200">
                <a:latin typeface="Arial"/>
                <a:cs typeface="Arial"/>
              </a:defRPr>
            </a:lvl2pPr>
            <a:lvl3pPr marL="1143000" indent="-228600">
              <a:spcBef>
                <a:spcPct val="20000"/>
              </a:spcBef>
              <a:buFont typeface="Arial"/>
              <a:buChar char="•"/>
              <a:defRPr sz="2200">
                <a:latin typeface="Arial"/>
                <a:cs typeface="Arial"/>
              </a:defRPr>
            </a:lvl3pPr>
            <a:lvl4pPr marL="1600200" indent="-228600">
              <a:spcBef>
                <a:spcPct val="20000"/>
              </a:spcBef>
              <a:buFont typeface="Arial"/>
              <a:buChar char="–"/>
              <a:defRPr sz="2200">
                <a:latin typeface="Arial"/>
                <a:cs typeface="Arial"/>
              </a:defRPr>
            </a:lvl4pPr>
            <a:lvl5pPr marL="2057400" indent="-228600">
              <a:spcBef>
                <a:spcPct val="20000"/>
              </a:spcBef>
              <a:buFont typeface="Arial"/>
              <a:buChar char="»"/>
              <a:defRPr sz="2200">
                <a:latin typeface="Arial"/>
                <a:cs typeface="Arial"/>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lvl="0"/>
            <a:r>
              <a:rPr lang="it-IT"/>
              <a:t>Click to </a:t>
            </a:r>
            <a:r>
              <a:rPr lang="it-IT" err="1"/>
              <a:t>edit</a:t>
            </a:r>
            <a:r>
              <a:rPr lang="it-IT"/>
              <a:t> Master </a:t>
            </a:r>
            <a:r>
              <a:rPr lang="it-IT" err="1"/>
              <a:t>title</a:t>
            </a:r>
            <a:r>
              <a:rPr lang="it-IT"/>
              <a:t> style</a:t>
            </a:r>
            <a:endParaRPr lang="en-US"/>
          </a:p>
        </p:txBody>
      </p:sp>
    </p:spTree>
    <p:extLst>
      <p:ext uri="{BB962C8B-B14F-4D97-AF65-F5344CB8AC3E}">
        <p14:creationId xmlns:p14="http://schemas.microsoft.com/office/powerpoint/2010/main" val="1668518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3" name="Segnaposto contenuto 2"/>
          <p:cNvSpPr>
            <a:spLocks noGrp="1"/>
          </p:cNvSpPr>
          <p:nvPr>
            <p:ph idx="1" hasCustomPrompt="1"/>
          </p:nvPr>
        </p:nvSpPr>
        <p:spPr>
          <a:xfrm>
            <a:off x="288521" y="1012292"/>
            <a:ext cx="8581043" cy="5113872"/>
          </a:xfrm>
        </p:spPr>
        <p:txBody>
          <a:bodyPr>
            <a:normAutofit/>
          </a:bodyPr>
          <a:lstStyle>
            <a:lvl1pPr marL="342900" indent="-342900">
              <a:buFont typeface="Arial" charset="0"/>
              <a:buChar char="•"/>
              <a:defRPr sz="2400" b="1"/>
            </a:lvl1pPr>
            <a:lvl2pPr marL="715963" indent="-352425">
              <a:tabLst/>
              <a:defRPr sz="2400"/>
            </a:lvl2pPr>
            <a:lvl3pPr marL="1089025" indent="-285750">
              <a:buFont typeface="Courier New" charset="0"/>
              <a:buChar char="o"/>
              <a:tabLst/>
              <a:defRPr sz="2000"/>
            </a:lvl3pPr>
          </a:lstStyle>
          <a:p>
            <a:pPr lvl="0"/>
            <a:r>
              <a:rPr lang="it-IT"/>
              <a:t>Fare clic per modificare stili del testo dello schema</a:t>
            </a:r>
          </a:p>
          <a:p>
            <a:pPr lvl="1"/>
            <a:r>
              <a:rPr lang="it-IT"/>
              <a:t>Secondo livello</a:t>
            </a:r>
          </a:p>
          <a:p>
            <a:pPr lvl="2"/>
            <a:r>
              <a:rPr lang="it-IT"/>
              <a:t>Terzo livello</a:t>
            </a:r>
          </a:p>
        </p:txBody>
      </p:sp>
      <p:sp>
        <p:nvSpPr>
          <p:cNvPr id="129" name="Rettangolo 128"/>
          <p:cNvSpPr/>
          <p:nvPr userDrawn="1"/>
        </p:nvSpPr>
        <p:spPr>
          <a:xfrm>
            <a:off x="0" y="6229350"/>
            <a:ext cx="9144000" cy="638175"/>
          </a:xfrm>
          <a:prstGeom prst="rect">
            <a:avLst/>
          </a:prstGeom>
          <a:solidFill>
            <a:srgbClr val="728F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pic>
        <p:nvPicPr>
          <p:cNvPr id="2051" name="Picture 3" descr="Y:\IMMAGINE _COORDINATA_2014\PPT\loghi_PNG\03_Polimi_bandiera-1riga_BN_negativo_outline.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80999" y="6262075"/>
            <a:ext cx="3038475" cy="574090"/>
          </a:xfrm>
          <a:prstGeom prst="rect">
            <a:avLst/>
          </a:prstGeom>
          <a:noFill/>
          <a:extLst>
            <a:ext uri="{909E8E84-426E-40dd-AFC4-6F175D3DCCD1}">
              <a14:hiddenFill xmlns="" xmlns:a14="http://schemas.microsoft.com/office/drawing/2010/main">
                <a:solidFill>
                  <a:srgbClr val="FFFFFF"/>
                </a:solidFill>
              </a14:hiddenFill>
            </a:ext>
          </a:extLst>
        </p:spPr>
      </p:pic>
      <p:pic>
        <p:nvPicPr>
          <p:cNvPr id="131" name="Picture 3" descr="Y:\IMMAGINE _COORDINATA_2014\PPT\loghi_PNG\03_Polimi_bandiera-1riga_BN_negativo_outline.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80998" y="6262075"/>
            <a:ext cx="3038475" cy="57409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7"/>
          <p:cNvSpPr/>
          <p:nvPr userDrawn="1"/>
        </p:nvSpPr>
        <p:spPr>
          <a:xfrm flipH="1">
            <a:off x="0" y="6229350"/>
            <a:ext cx="127000" cy="638174"/>
          </a:xfrm>
          <a:prstGeom prst="rect">
            <a:avLst/>
          </a:prstGeom>
          <a:solidFill>
            <a:srgbClr val="99121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normAutofit/>
          </a:bodyPr>
          <a:lstStyle>
            <a:lvl1pPr>
              <a:defRPr sz="2800">
                <a:solidFill>
                  <a:srgbClr val="991219"/>
                </a:solidFill>
              </a:defRPr>
            </a:lvl1pPr>
          </a:lstStyle>
          <a:p>
            <a:r>
              <a:rPr lang="it-IT"/>
              <a:t>Click to </a:t>
            </a:r>
            <a:r>
              <a:rPr lang="it-IT" err="1"/>
              <a:t>edit</a:t>
            </a:r>
            <a:r>
              <a:rPr lang="it-IT"/>
              <a:t> Master </a:t>
            </a:r>
            <a:r>
              <a:rPr lang="it-IT" err="1"/>
              <a:t>title</a:t>
            </a:r>
            <a:r>
              <a:rPr lang="it-IT"/>
              <a:t> style</a:t>
            </a:r>
            <a:endParaRPr lang="en-US"/>
          </a:p>
        </p:txBody>
      </p:sp>
      <p:sp>
        <p:nvSpPr>
          <p:cNvPr id="13" name="Segnaposto numero diapositiva 6"/>
          <p:cNvSpPr>
            <a:spLocks noGrp="1"/>
          </p:cNvSpPr>
          <p:nvPr>
            <p:ph type="sldNum" sz="quarter" idx="12"/>
          </p:nvPr>
        </p:nvSpPr>
        <p:spPr>
          <a:xfrm>
            <a:off x="8221864" y="6381672"/>
            <a:ext cx="647700" cy="365125"/>
          </a:xfrm>
          <a:prstGeom prst="rect">
            <a:avLst/>
          </a:prstGeom>
        </p:spPr>
        <p:txBody>
          <a:bodyPr/>
          <a:lstStyle>
            <a:lvl1pPr algn="r">
              <a:defRPr sz="1400">
                <a:solidFill>
                  <a:schemeClr val="bg1"/>
                </a:solidFill>
              </a:defRPr>
            </a:lvl1pPr>
          </a:lstStyle>
          <a:p>
            <a:fld id="{7834947A-1B05-2B43-AD85-E646CE852B9E}" type="slidenum">
              <a:rPr lang="it-IT" smtClean="0"/>
              <a:pPr/>
              <a:t>‹N›</a:t>
            </a:fld>
            <a:endParaRPr lang="it-IT"/>
          </a:p>
        </p:txBody>
      </p:sp>
      <p:sp>
        <p:nvSpPr>
          <p:cNvPr id="2" name="Footer Placeholder 1"/>
          <p:cNvSpPr>
            <a:spLocks noGrp="1"/>
          </p:cNvSpPr>
          <p:nvPr>
            <p:ph type="ftr" sz="quarter" idx="13"/>
          </p:nvPr>
        </p:nvSpPr>
        <p:spPr>
          <a:xfrm>
            <a:off x="4070349" y="6381672"/>
            <a:ext cx="4151513" cy="365125"/>
          </a:xfrm>
        </p:spPr>
        <p:txBody>
          <a:bodyPr/>
          <a:lstStyle>
            <a:lvl1pPr algn="l">
              <a:defRPr>
                <a:solidFill>
                  <a:schemeClr val="bg1"/>
                </a:solidFill>
              </a:defRPr>
            </a:lvl1pPr>
          </a:lstStyle>
          <a:p>
            <a:r>
              <a:rPr lang="it-IT"/>
              <a:t>Network </a:t>
            </a:r>
            <a:r>
              <a:rPr lang="it-IT" err="1"/>
              <a:t>Measurement</a:t>
            </a:r>
            <a:r>
              <a:rPr lang="it-IT"/>
              <a:t> Lab</a:t>
            </a:r>
          </a:p>
        </p:txBody>
      </p:sp>
    </p:spTree>
    <p:extLst>
      <p:ext uri="{BB962C8B-B14F-4D97-AF65-F5344CB8AC3E}">
        <p14:creationId xmlns:p14="http://schemas.microsoft.com/office/powerpoint/2010/main" val="1424071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sz="3200"/>
            </a:lvl1p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858048480"/>
      </p:ext>
    </p:extLst>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Vuota">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xfrm>
            <a:off x="7229475" y="6381750"/>
            <a:ext cx="1914525" cy="287338"/>
          </a:xfrm>
          <a:prstGeom prst="rect">
            <a:avLst/>
          </a:prstGeom>
          <a:ln/>
        </p:spPr>
        <p:txBody>
          <a:bodyPr/>
          <a:lstStyle>
            <a:lvl1pPr>
              <a:defRPr/>
            </a:lvl1pPr>
          </a:lstStyle>
          <a:p>
            <a:pPr>
              <a:defRPr/>
            </a:pPr>
            <a:fld id="{8BF56E8F-1B65-4192-BE32-1BC8A348A03B}" type="slidenum">
              <a:rPr lang="it-IT"/>
              <a:pPr>
                <a:defRPr/>
              </a:pPr>
              <a:t>‹N›</a:t>
            </a:fld>
            <a:endParaRPr lang="it-IT"/>
          </a:p>
        </p:txBody>
      </p:sp>
    </p:spTree>
    <p:extLst>
      <p:ext uri="{BB962C8B-B14F-4D97-AF65-F5344CB8AC3E}">
        <p14:creationId xmlns:p14="http://schemas.microsoft.com/office/powerpoint/2010/main" val="1807759657"/>
      </p:ext>
    </p:extLst>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Rectangle 8"/>
          <p:cNvSpPr>
            <a:spLocks noGrp="1" noChangeArrowheads="1"/>
          </p:cNvSpPr>
          <p:nvPr>
            <p:ph type="sldNum" sz="quarter" idx="10"/>
          </p:nvPr>
        </p:nvSpPr>
        <p:spPr>
          <a:xfrm>
            <a:off x="7229475" y="6381750"/>
            <a:ext cx="1914525" cy="287338"/>
          </a:xfrm>
          <a:prstGeom prst="rect">
            <a:avLst/>
          </a:prstGeom>
          <a:ln/>
        </p:spPr>
        <p:txBody>
          <a:bodyPr/>
          <a:lstStyle>
            <a:lvl1pPr>
              <a:defRPr/>
            </a:lvl1pPr>
          </a:lstStyle>
          <a:p>
            <a:pPr>
              <a:defRPr/>
            </a:pPr>
            <a:fld id="{CEA5B36B-BE9C-4453-B5D8-1F78F7BA0AAC}" type="slidenum">
              <a:rPr lang="it-IT"/>
              <a:pPr>
                <a:defRPr/>
              </a:pPr>
              <a:t>‹N›</a:t>
            </a:fld>
            <a:endParaRPr lang="it-IT"/>
          </a:p>
        </p:txBody>
      </p:sp>
    </p:spTree>
    <p:extLst>
      <p:ext uri="{BB962C8B-B14F-4D97-AF65-F5344CB8AC3E}">
        <p14:creationId xmlns:p14="http://schemas.microsoft.com/office/powerpoint/2010/main" val="783961664"/>
      </p:ext>
    </p:extLst>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itolo, test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508000" y="133852"/>
            <a:ext cx="8128000" cy="1057275"/>
          </a:xfrm>
        </p:spPr>
        <p:txBody>
          <a:bodyPr/>
          <a:lstStyle/>
          <a:p>
            <a:r>
              <a:rPr lang="it-IT"/>
              <a:t>Fare clic per modificare lo stile del titolo</a:t>
            </a:r>
          </a:p>
        </p:txBody>
      </p:sp>
      <p:sp>
        <p:nvSpPr>
          <p:cNvPr id="3" name="Segnaposto testo 2"/>
          <p:cNvSpPr>
            <a:spLocks noGrp="1"/>
          </p:cNvSpPr>
          <p:nvPr>
            <p:ph type="body" sz="half" idx="1"/>
          </p:nvPr>
        </p:nvSpPr>
        <p:spPr>
          <a:xfrm>
            <a:off x="575734" y="1335505"/>
            <a:ext cx="3928533" cy="4908884"/>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39734" y="1335505"/>
            <a:ext cx="3928533" cy="4908884"/>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1801268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cSld name="1_Diapositiva titolo">
    <p:spTree>
      <p:nvGrpSpPr>
        <p:cNvPr id="1" name=""/>
        <p:cNvGrpSpPr/>
        <p:nvPr/>
      </p:nvGrpSpPr>
      <p:grpSpPr>
        <a:xfrm>
          <a:off x="0" y="0"/>
          <a:ext cx="0" cy="0"/>
          <a:chOff x="0" y="0"/>
          <a:chExt cx="0" cy="0"/>
        </a:xfrm>
      </p:grpSpPr>
      <p:sp>
        <p:nvSpPr>
          <p:cNvPr id="4" name="AutoShape 7"/>
          <p:cNvSpPr>
            <a:spLocks noChangeArrowheads="1"/>
          </p:cNvSpPr>
          <p:nvPr/>
        </p:nvSpPr>
        <p:spPr bwMode="auto">
          <a:xfrm>
            <a:off x="684213" y="3284538"/>
            <a:ext cx="7772400" cy="109537"/>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it-IT" sz="2400">
              <a:latin typeface="Times New Roman" pitchFamily="18" charset="0"/>
            </a:endParaRPr>
          </a:p>
        </p:txBody>
      </p:sp>
      <p:sp>
        <p:nvSpPr>
          <p:cNvPr id="5" name="Text Box 9"/>
          <p:cNvSpPr txBox="1">
            <a:spLocks noChangeArrowheads="1"/>
          </p:cNvSpPr>
          <p:nvPr userDrawn="1"/>
        </p:nvSpPr>
        <p:spPr bwMode="auto">
          <a:xfrm>
            <a:off x="1763713" y="355600"/>
            <a:ext cx="6307137" cy="1006475"/>
          </a:xfrm>
          <a:prstGeom prst="rect">
            <a:avLst/>
          </a:prstGeom>
          <a:noFill/>
          <a:ln w="9525" algn="ctr">
            <a:noFill/>
            <a:miter lim="800000"/>
            <a:headEnd/>
            <a:tailEnd/>
          </a:ln>
          <a:effectLst/>
        </p:spPr>
        <p:txBody>
          <a:bodyPr wrap="none">
            <a:spAutoFit/>
          </a:bodyPr>
          <a:lstStyle/>
          <a:p>
            <a:pPr>
              <a:defRPr/>
            </a:pPr>
            <a:r>
              <a:rPr lang="it-IT" sz="3200" b="1" i="1"/>
              <a:t>Politecnico di Milano</a:t>
            </a:r>
          </a:p>
          <a:p>
            <a:pPr>
              <a:defRPr/>
            </a:pPr>
            <a:r>
              <a:rPr lang="it-IT" sz="2800" i="1"/>
              <a:t>Facoltà di Ingegneria dell’Informazione</a:t>
            </a:r>
          </a:p>
        </p:txBody>
      </p:sp>
      <p:pic>
        <p:nvPicPr>
          <p:cNvPr id="6" name="Picture 10" descr="POLI"/>
          <p:cNvPicPr>
            <a:picLocks noChangeAspect="1" noChangeArrowheads="1"/>
          </p:cNvPicPr>
          <p:nvPr userDrawn="1"/>
        </p:nvPicPr>
        <p:blipFill>
          <a:blip r:embed="rId2" cstate="print"/>
          <a:srcRect/>
          <a:stretch>
            <a:fillRect/>
          </a:stretch>
        </p:blipFill>
        <p:spPr bwMode="auto">
          <a:xfrm>
            <a:off x="179388" y="115888"/>
            <a:ext cx="1512887" cy="1511300"/>
          </a:xfrm>
          <a:prstGeom prst="rect">
            <a:avLst/>
          </a:prstGeom>
          <a:noFill/>
          <a:ln w="9525">
            <a:noFill/>
            <a:miter lim="800000"/>
            <a:headEnd/>
            <a:tailEnd/>
          </a:ln>
        </p:spPr>
      </p:pic>
      <p:sp>
        <p:nvSpPr>
          <p:cNvPr id="115714" name="Rectangle 2"/>
          <p:cNvSpPr>
            <a:spLocks noGrp="1" noChangeArrowheads="1"/>
          </p:cNvSpPr>
          <p:nvPr>
            <p:ph type="ctrTitle"/>
          </p:nvPr>
        </p:nvSpPr>
        <p:spPr>
          <a:xfrm>
            <a:off x="684213" y="2060575"/>
            <a:ext cx="7772400" cy="1155700"/>
          </a:xfrm>
        </p:spPr>
        <p:txBody>
          <a:bodyPr/>
          <a:lstStyle>
            <a:lvl1pPr>
              <a:defRPr sz="3400"/>
            </a:lvl1pPr>
          </a:lstStyle>
          <a:p>
            <a:r>
              <a:rPr lang="it-IT"/>
              <a:t>Fare clic per modificare lo stile del titolo</a:t>
            </a:r>
          </a:p>
        </p:txBody>
      </p:sp>
      <p:sp>
        <p:nvSpPr>
          <p:cNvPr id="115715"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it-IT"/>
              <a:t>Fare clic per modificare lo stile del sottotitolo dello schema</a:t>
            </a:r>
          </a:p>
        </p:txBody>
      </p:sp>
      <p:sp>
        <p:nvSpPr>
          <p:cNvPr id="7" name="Rectangle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200">
                <a:latin typeface="+mn-lt"/>
              </a:defRPr>
            </a:lvl1pPr>
          </a:lstStyle>
          <a:p>
            <a:pPr>
              <a:defRPr/>
            </a:pPr>
            <a:endParaRPr lang="it-IT"/>
          </a:p>
        </p:txBody>
      </p:sp>
      <p:sp>
        <p:nvSpPr>
          <p:cNvPr id="8" name="Rectangle 5"/>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a:latin typeface="+mn-lt"/>
              </a:defRPr>
            </a:lvl1pPr>
          </a:lstStyle>
          <a:p>
            <a:pPr>
              <a:defRPr/>
            </a:pPr>
            <a:r>
              <a:rPr lang="it-IT"/>
              <a:t>FIR: 1 - Introduzione e architetture</a:t>
            </a:r>
          </a:p>
        </p:txBody>
      </p:sp>
    </p:spTree>
    <p:extLst>
      <p:ext uri="{BB962C8B-B14F-4D97-AF65-F5344CB8AC3E}">
        <p14:creationId xmlns:p14="http://schemas.microsoft.com/office/powerpoint/2010/main" val="2040142848"/>
      </p:ext>
    </p:extLst>
  </p:cSld>
  <p:clrMapOvr>
    <a:masterClrMapping/>
  </p:clrMapOvr>
  <p:transition>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566738" y="1341438"/>
            <a:ext cx="3924300" cy="46783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3438" y="1341438"/>
            <a:ext cx="3924300" cy="46783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8"/>
          <p:cNvSpPr>
            <a:spLocks noGrp="1" noChangeArrowheads="1"/>
          </p:cNvSpPr>
          <p:nvPr>
            <p:ph type="sldNum" sz="quarter" idx="10"/>
          </p:nvPr>
        </p:nvSpPr>
        <p:spPr>
          <a:xfrm>
            <a:off x="7229475" y="6381750"/>
            <a:ext cx="1914525" cy="287338"/>
          </a:xfrm>
          <a:prstGeom prst="rect">
            <a:avLst/>
          </a:prstGeom>
          <a:ln/>
        </p:spPr>
        <p:txBody>
          <a:bodyPr/>
          <a:lstStyle>
            <a:lvl1pPr>
              <a:defRPr/>
            </a:lvl1pPr>
          </a:lstStyle>
          <a:p>
            <a:pPr>
              <a:defRPr/>
            </a:pPr>
            <a:fld id="{9A0672C5-309D-4818-9E14-96D1E6B42EC2}" type="slidenum">
              <a:rPr lang="it-IT"/>
              <a:pPr>
                <a:defRPr/>
              </a:pPr>
              <a:t>‹N›</a:t>
            </a:fld>
            <a:endParaRPr lang="it-IT"/>
          </a:p>
        </p:txBody>
      </p:sp>
    </p:spTree>
    <p:extLst>
      <p:ext uri="{BB962C8B-B14F-4D97-AF65-F5344CB8AC3E}">
        <p14:creationId xmlns:p14="http://schemas.microsoft.com/office/powerpoint/2010/main" val="659038473"/>
      </p:ext>
    </p:extLst>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288521" y="139166"/>
            <a:ext cx="8581043" cy="840400"/>
          </a:xfrm>
          <a:prstGeom prst="rect">
            <a:avLst/>
          </a:prstGeom>
        </p:spPr>
        <p:txBody>
          <a:bodyPr vert="horz" lIns="91440" tIns="45720" rIns="91440" bIns="45720" rtlCol="0" anchor="t" anchorCtr="0">
            <a:normAutofit/>
          </a:bodyPr>
          <a:lstStyle/>
          <a:p>
            <a:r>
              <a:rPr lang="it-IT"/>
              <a:t>Fare clic per modificare stile</a:t>
            </a:r>
          </a:p>
        </p:txBody>
      </p:sp>
      <p:sp>
        <p:nvSpPr>
          <p:cNvPr id="3" name="Segnaposto testo 2"/>
          <p:cNvSpPr>
            <a:spLocks noGrp="1"/>
          </p:cNvSpPr>
          <p:nvPr>
            <p:ph type="body" idx="1"/>
          </p:nvPr>
        </p:nvSpPr>
        <p:spPr>
          <a:xfrm>
            <a:off x="457200" y="1600200"/>
            <a:ext cx="8143452" cy="452596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Footer Placeholder 3"/>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FIR: 1 - Introduzione e architetture</a:t>
            </a:r>
          </a:p>
        </p:txBody>
      </p:sp>
    </p:spTree>
    <p:extLst>
      <p:ext uri="{BB962C8B-B14F-4D97-AF65-F5344CB8AC3E}">
        <p14:creationId xmlns:p14="http://schemas.microsoft.com/office/powerpoint/2010/main" val="111961159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hdr="0" dt="0"/>
  <p:txStyles>
    <p:titleStyle>
      <a:lvl1pPr marL="0" indent="0" algn="l" defTabSz="457200" rtl="0" eaLnBrk="1" latinLnBrk="0" hangingPunct="1">
        <a:spcBef>
          <a:spcPct val="0"/>
        </a:spcBef>
        <a:buNone/>
        <a:defRPr sz="2200" b="1" kern="1200">
          <a:solidFill>
            <a:srgbClr val="003399"/>
          </a:solidFill>
          <a:latin typeface="Arial"/>
          <a:ea typeface="+mj-ea"/>
          <a:cs typeface="Arial"/>
        </a:defRPr>
      </a:lvl1pPr>
    </p:titleStyle>
    <p:bodyStyle>
      <a:lvl1pPr marL="0" indent="0" algn="l" defTabSz="457200" rtl="0" eaLnBrk="1" latinLnBrk="0" hangingPunct="1">
        <a:spcBef>
          <a:spcPct val="20000"/>
        </a:spcBef>
        <a:buFont typeface="Wingdings" charset="2"/>
        <a:buNone/>
        <a:defRPr sz="2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2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2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2.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54100" y="2844800"/>
            <a:ext cx="6806778" cy="1149349"/>
          </a:xfrm>
        </p:spPr>
        <p:txBody>
          <a:bodyPr>
            <a:normAutofit lnSpcReduction="10000"/>
          </a:bodyPr>
          <a:lstStyle/>
          <a:p>
            <a:r>
              <a:rPr lang="en-CA"/>
              <a:t>Project 5 - Application flow identification</a:t>
            </a:r>
          </a:p>
        </p:txBody>
      </p:sp>
      <p:sp>
        <p:nvSpPr>
          <p:cNvPr id="3" name="Text Placeholder 2"/>
          <p:cNvSpPr>
            <a:spLocks noGrp="1"/>
          </p:cNvSpPr>
          <p:nvPr>
            <p:ph type="body" sz="quarter" idx="11"/>
          </p:nvPr>
        </p:nvSpPr>
        <p:spPr>
          <a:xfrm>
            <a:off x="1054100" y="3994149"/>
            <a:ext cx="6806778" cy="914400"/>
          </a:xfrm>
        </p:spPr>
        <p:txBody>
          <a:bodyPr>
            <a:normAutofit/>
          </a:bodyPr>
          <a:lstStyle/>
          <a:p>
            <a:r>
              <a:rPr lang="it-IT" sz="2400" noProof="0"/>
              <a:t>Giuseppe Gattulli, Filippo </a:t>
            </a:r>
            <a:r>
              <a:rPr lang="it-IT" sz="2400" noProof="0" err="1"/>
              <a:t>Kubler</a:t>
            </a:r>
            <a:endParaRPr lang="it-IT" sz="2400" noProof="0"/>
          </a:p>
        </p:txBody>
      </p:sp>
      <p:sp>
        <p:nvSpPr>
          <p:cNvPr id="4" name="Rettangolo 3">
            <a:extLst>
              <a:ext uri="{FF2B5EF4-FFF2-40B4-BE49-F238E27FC236}">
                <a16:creationId xmlns:a16="http://schemas.microsoft.com/office/drawing/2014/main" id="{C38CE00E-B384-FBEA-8170-5A5EEC3E0A9F}"/>
              </a:ext>
            </a:extLst>
          </p:cNvPr>
          <p:cNvSpPr/>
          <p:nvPr/>
        </p:nvSpPr>
        <p:spPr>
          <a:xfrm>
            <a:off x="650240" y="6136640"/>
            <a:ext cx="1696720" cy="528320"/>
          </a:xfrm>
          <a:prstGeom prst="rect">
            <a:avLst/>
          </a:prstGeom>
          <a:solidFill>
            <a:srgbClr val="991219"/>
          </a:solidFill>
          <a:ln>
            <a:solidFill>
              <a:srgbClr val="99121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5" name="CasellaDiTesto 4">
            <a:extLst>
              <a:ext uri="{FF2B5EF4-FFF2-40B4-BE49-F238E27FC236}">
                <a16:creationId xmlns:a16="http://schemas.microsoft.com/office/drawing/2014/main" id="{0B3B8D2C-BF90-CE2F-A800-FC8AC4D1600A}"/>
              </a:ext>
            </a:extLst>
          </p:cNvPr>
          <p:cNvSpPr txBox="1"/>
          <p:nvPr/>
        </p:nvSpPr>
        <p:spPr>
          <a:xfrm>
            <a:off x="650240" y="6187440"/>
            <a:ext cx="6146802" cy="461665"/>
          </a:xfrm>
          <a:prstGeom prst="rect">
            <a:avLst/>
          </a:prstGeom>
          <a:noFill/>
        </p:spPr>
        <p:txBody>
          <a:bodyPr wrap="square" rtlCol="0">
            <a:spAutoFit/>
          </a:bodyPr>
          <a:lstStyle/>
          <a:p>
            <a:r>
              <a:rPr lang="en-CA" sz="2400">
                <a:solidFill>
                  <a:schemeClr val="bg1"/>
                </a:solidFill>
              </a:rPr>
              <a:t>Network Data Analysis Laboratory</a:t>
            </a:r>
          </a:p>
        </p:txBody>
      </p:sp>
    </p:spTree>
    <p:extLst>
      <p:ext uri="{BB962C8B-B14F-4D97-AF65-F5344CB8AC3E}">
        <p14:creationId xmlns:p14="http://schemas.microsoft.com/office/powerpoint/2010/main" val="1355283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idx="1"/>
          </p:nvPr>
        </p:nvSpPr>
        <p:spPr>
          <a:xfrm>
            <a:off x="288521" y="1730790"/>
            <a:ext cx="8581043" cy="1918075"/>
          </a:xfrm>
        </p:spPr>
        <p:txBody>
          <a:bodyPr>
            <a:normAutofit fontScale="85000" lnSpcReduction="10000"/>
          </a:bodyPr>
          <a:lstStyle/>
          <a:p>
            <a:r>
              <a:rPr lang="en-US"/>
              <a:t>Synthetic Minority Over-sampling Technique </a:t>
            </a:r>
            <a:r>
              <a:rPr lang="en-US" b="0"/>
              <a:t>(SMOTE) is a popular algorithm used for over-sampling the minority classes in imbalanced datasets. Unlike random over-sampling, which duplicates existing instances, SMOTE generates </a:t>
            </a:r>
            <a:r>
              <a:rPr lang="en-US" b="0" u="sng"/>
              <a:t>synthetic instances</a:t>
            </a:r>
            <a:r>
              <a:rPr lang="en-US" b="0"/>
              <a:t> to increase the number of minority classes instances. This technique aims to create a more diverse and representative set of minority classes samples.</a:t>
            </a:r>
          </a:p>
        </p:txBody>
      </p:sp>
      <p:sp>
        <p:nvSpPr>
          <p:cNvPr id="24579" name="Rectangle 2"/>
          <p:cNvSpPr>
            <a:spLocks noGrp="1" noChangeArrowheads="1"/>
          </p:cNvSpPr>
          <p:nvPr>
            <p:ph type="title"/>
          </p:nvPr>
        </p:nvSpPr>
        <p:spPr>
          <a:xfrm>
            <a:off x="288521" y="345995"/>
            <a:ext cx="8581043" cy="840400"/>
          </a:xfrm>
        </p:spPr>
        <p:txBody>
          <a:bodyPr>
            <a:normAutofit fontScale="90000"/>
          </a:bodyPr>
          <a:lstStyle/>
          <a:p>
            <a:r>
              <a:rPr lang="en-CA"/>
              <a:t>Data preprocessing</a:t>
            </a:r>
            <a:br>
              <a:rPr lang="en-CA"/>
            </a:br>
            <a:r>
              <a:rPr lang="en-CA" sz="2600" b="0"/>
              <a:t>SMOTE over-sampling</a:t>
            </a:r>
            <a:endParaRPr lang="en-CA" sz="2600"/>
          </a:p>
        </p:txBody>
      </p:sp>
      <p:sp>
        <p:nvSpPr>
          <p:cNvPr id="2" name="Footer Placeholder 1"/>
          <p:cNvSpPr>
            <a:spLocks noGrp="1"/>
          </p:cNvSpPr>
          <p:nvPr>
            <p:ph type="ftr" sz="quarter" idx="13"/>
          </p:nvPr>
        </p:nvSpPr>
        <p:spPr/>
        <p:txBody>
          <a:bodyPr/>
          <a:lstStyle/>
          <a:p>
            <a:r>
              <a:rPr lang="en-CA"/>
              <a:t>Network Data Analysis Laboratory</a:t>
            </a:r>
          </a:p>
        </p:txBody>
      </p:sp>
      <p:sp>
        <p:nvSpPr>
          <p:cNvPr id="3" name="Slide Number Placeholder 2"/>
          <p:cNvSpPr>
            <a:spLocks noGrp="1"/>
          </p:cNvSpPr>
          <p:nvPr>
            <p:ph type="sldNum" sz="quarter" idx="12"/>
          </p:nvPr>
        </p:nvSpPr>
        <p:spPr/>
        <p:txBody>
          <a:bodyPr/>
          <a:lstStyle/>
          <a:p>
            <a:fld id="{7834947A-1B05-2B43-AD85-E646CE852B9E}" type="slidenum">
              <a:rPr lang="it-IT" smtClean="0"/>
              <a:pPr/>
              <a:t>10</a:t>
            </a:fld>
            <a:endParaRPr lang="it-IT"/>
          </a:p>
        </p:txBody>
      </p:sp>
      <p:pic>
        <p:nvPicPr>
          <p:cNvPr id="7" name="Immagine 6" descr="Immagine che contiene testo, schermata, diagramma, linea&#10;&#10;Descrizione generata automaticamente">
            <a:extLst>
              <a:ext uri="{FF2B5EF4-FFF2-40B4-BE49-F238E27FC236}">
                <a16:creationId xmlns:a16="http://schemas.microsoft.com/office/drawing/2014/main" id="{32D1660F-E449-5E6E-FCFE-40D178A0B3BC}"/>
              </a:ext>
            </a:extLst>
          </p:cNvPr>
          <p:cNvPicPr>
            <a:picLocks noChangeAspect="1"/>
          </p:cNvPicPr>
          <p:nvPr/>
        </p:nvPicPr>
        <p:blipFill>
          <a:blip r:embed="rId3"/>
          <a:stretch>
            <a:fillRect/>
          </a:stretch>
        </p:blipFill>
        <p:spPr>
          <a:xfrm>
            <a:off x="4931229" y="3499739"/>
            <a:ext cx="3938335" cy="2667347"/>
          </a:xfrm>
          <a:prstGeom prst="rect">
            <a:avLst/>
          </a:prstGeom>
        </p:spPr>
      </p:pic>
      <p:sp>
        <p:nvSpPr>
          <p:cNvPr id="8" name="Rectangle 3">
            <a:extLst>
              <a:ext uri="{FF2B5EF4-FFF2-40B4-BE49-F238E27FC236}">
                <a16:creationId xmlns:a16="http://schemas.microsoft.com/office/drawing/2014/main" id="{06455DA0-B76D-E819-A7E1-B3997B003A28}"/>
              </a:ext>
            </a:extLst>
          </p:cNvPr>
          <p:cNvSpPr txBox="1">
            <a:spLocks noChangeArrowheads="1"/>
          </p:cNvSpPr>
          <p:nvPr/>
        </p:nvSpPr>
        <p:spPr>
          <a:xfrm>
            <a:off x="288521" y="3499739"/>
            <a:ext cx="4555622" cy="2518221"/>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charset="0"/>
              <a:buChar char="•"/>
              <a:defRPr sz="2400" b="1" kern="1200">
                <a:solidFill>
                  <a:schemeClr val="tx1"/>
                </a:solidFill>
                <a:latin typeface="Arial"/>
                <a:ea typeface="+mn-ea"/>
                <a:cs typeface="Arial"/>
              </a:defRPr>
            </a:lvl1pPr>
            <a:lvl2pPr marL="715963" indent="-352425" algn="l" defTabSz="457200" rtl="0" eaLnBrk="1" latinLnBrk="0" hangingPunct="1">
              <a:spcBef>
                <a:spcPct val="20000"/>
              </a:spcBef>
              <a:buFont typeface="Arial"/>
              <a:buChar char="–"/>
              <a:tabLst/>
              <a:defRPr sz="2400" kern="1200">
                <a:solidFill>
                  <a:schemeClr val="tx1"/>
                </a:solidFill>
                <a:latin typeface="Arial"/>
                <a:ea typeface="+mn-ea"/>
                <a:cs typeface="Arial"/>
              </a:defRPr>
            </a:lvl2pPr>
            <a:lvl3pPr marL="1089025" indent="-285750" algn="l" defTabSz="457200" rtl="0" eaLnBrk="1" latinLnBrk="0" hangingPunct="1">
              <a:spcBef>
                <a:spcPct val="20000"/>
              </a:spcBef>
              <a:buFont typeface="Courier New" charset="0"/>
              <a:buChar char="o"/>
              <a:tabLst/>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2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0"/>
              <a:t>In order to discover a new sample, the process involves identifying the k-nearest neighbors by utilizing a </a:t>
            </a:r>
            <a:r>
              <a:rPr lang="en-US" b="0" u="sng"/>
              <a:t>distance metric</a:t>
            </a:r>
            <a:r>
              <a:rPr lang="en-US" b="0"/>
              <a:t>, such as Euclidean distance. This metric is employed to locate the k closest neighbors of the chosen instance. Generally, the value of k is user-defined.</a:t>
            </a:r>
          </a:p>
        </p:txBody>
      </p:sp>
    </p:spTree>
    <p:extLst>
      <p:ext uri="{BB962C8B-B14F-4D97-AF65-F5344CB8AC3E}">
        <p14:creationId xmlns:p14="http://schemas.microsoft.com/office/powerpoint/2010/main" val="3324926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idx="1"/>
          </p:nvPr>
        </p:nvSpPr>
        <p:spPr>
          <a:xfrm>
            <a:off x="288521" y="1730789"/>
            <a:ext cx="8581043" cy="4005982"/>
          </a:xfrm>
        </p:spPr>
        <p:txBody>
          <a:bodyPr>
            <a:normAutofit fontScale="92500"/>
          </a:bodyPr>
          <a:lstStyle/>
          <a:p>
            <a:r>
              <a:rPr lang="en-US"/>
              <a:t>Borderline-SMOTE</a:t>
            </a:r>
            <a:r>
              <a:rPr lang="en-US" b="0"/>
              <a:t> is an extension of the SMOTE algorithm, it addresses the challenge of imbalanced classes by generating synthetic instances for the minority classes along their </a:t>
            </a:r>
            <a:r>
              <a:rPr lang="en-US" b="0" u="sng"/>
              <a:t>decision boundaries</a:t>
            </a:r>
            <a:r>
              <a:rPr lang="en-US" b="0"/>
              <a:t>, thereby increasing their representation in the dataset. </a:t>
            </a:r>
          </a:p>
          <a:p>
            <a:r>
              <a:rPr lang="en-US" b="0"/>
              <a:t>For each minority class, identify the instances that are near the decision boundary. These instances are closer to the majority class samples and are more likely to be misclassified. By doing so, it helps address the under-representation of the minority classes and enables the learning algorithm to better recognize and classify instances from these classes.</a:t>
            </a:r>
            <a:endParaRPr lang="en-CA" b="0"/>
          </a:p>
        </p:txBody>
      </p:sp>
      <p:sp>
        <p:nvSpPr>
          <p:cNvPr id="24579" name="Rectangle 2"/>
          <p:cNvSpPr>
            <a:spLocks noGrp="1" noChangeArrowheads="1"/>
          </p:cNvSpPr>
          <p:nvPr>
            <p:ph type="title"/>
          </p:nvPr>
        </p:nvSpPr>
        <p:spPr>
          <a:xfrm>
            <a:off x="288521" y="345995"/>
            <a:ext cx="8581043" cy="840400"/>
          </a:xfrm>
        </p:spPr>
        <p:txBody>
          <a:bodyPr>
            <a:normAutofit fontScale="90000"/>
          </a:bodyPr>
          <a:lstStyle/>
          <a:p>
            <a:r>
              <a:rPr lang="en-CA"/>
              <a:t>Data preprocessing</a:t>
            </a:r>
            <a:br>
              <a:rPr lang="en-CA"/>
            </a:br>
            <a:r>
              <a:rPr lang="en-CA" sz="2600" b="0"/>
              <a:t>Borderline-SMOTE over-sampling</a:t>
            </a:r>
            <a:endParaRPr lang="en-CA" sz="2600"/>
          </a:p>
        </p:txBody>
      </p:sp>
      <p:sp>
        <p:nvSpPr>
          <p:cNvPr id="2" name="Footer Placeholder 1"/>
          <p:cNvSpPr>
            <a:spLocks noGrp="1"/>
          </p:cNvSpPr>
          <p:nvPr>
            <p:ph type="ftr" sz="quarter" idx="13"/>
          </p:nvPr>
        </p:nvSpPr>
        <p:spPr/>
        <p:txBody>
          <a:bodyPr/>
          <a:lstStyle/>
          <a:p>
            <a:r>
              <a:rPr lang="en-CA"/>
              <a:t>Network Data Analysis Laboratory</a:t>
            </a:r>
          </a:p>
        </p:txBody>
      </p:sp>
      <p:sp>
        <p:nvSpPr>
          <p:cNvPr id="3" name="Slide Number Placeholder 2"/>
          <p:cNvSpPr>
            <a:spLocks noGrp="1"/>
          </p:cNvSpPr>
          <p:nvPr>
            <p:ph type="sldNum" sz="quarter" idx="12"/>
          </p:nvPr>
        </p:nvSpPr>
        <p:spPr/>
        <p:txBody>
          <a:bodyPr/>
          <a:lstStyle/>
          <a:p>
            <a:fld id="{7834947A-1B05-2B43-AD85-E646CE852B9E}" type="slidenum">
              <a:rPr lang="it-IT" smtClean="0"/>
              <a:pPr/>
              <a:t>11</a:t>
            </a:fld>
            <a:endParaRPr lang="it-IT"/>
          </a:p>
        </p:txBody>
      </p:sp>
    </p:spTree>
    <p:extLst>
      <p:ext uri="{BB962C8B-B14F-4D97-AF65-F5344CB8AC3E}">
        <p14:creationId xmlns:p14="http://schemas.microsoft.com/office/powerpoint/2010/main" val="127508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idx="1"/>
          </p:nvPr>
        </p:nvSpPr>
        <p:spPr>
          <a:xfrm>
            <a:off x="288521" y="1730789"/>
            <a:ext cx="8581043" cy="4038640"/>
          </a:xfrm>
        </p:spPr>
        <p:txBody>
          <a:bodyPr>
            <a:normAutofit fontScale="92500"/>
          </a:bodyPr>
          <a:lstStyle/>
          <a:p>
            <a:r>
              <a:rPr lang="en-US" b="0"/>
              <a:t>The essential idea of  </a:t>
            </a:r>
            <a:r>
              <a:rPr lang="en-US"/>
              <a:t>Adaptive Synthetic Sampling</a:t>
            </a:r>
            <a:r>
              <a:rPr lang="en-US" b="0"/>
              <a:t> (ADASYN) is to produce an appropriate number of synthetic alternatives for each observation belonging to the minority class. </a:t>
            </a:r>
          </a:p>
          <a:p>
            <a:r>
              <a:rPr lang="en-US" b="0"/>
              <a:t>The concept of “appropriate number” here depends on how hard it is to learn the original observation. In particular, an observation from the minority class is “hard to learn” if many examples from the majority class with features similar to that observation exist.</a:t>
            </a:r>
          </a:p>
          <a:p>
            <a:r>
              <a:rPr lang="en-US" b="0"/>
              <a:t>There is an </a:t>
            </a:r>
            <a:r>
              <a:rPr lang="en-US" b="0" u="sng"/>
              <a:t>automatic decision</a:t>
            </a:r>
            <a:r>
              <a:rPr lang="en-US" b="0"/>
              <a:t> regarding the number of synthetic samples that need to be generated for each minority data example using a density distribution as a criterion.</a:t>
            </a:r>
            <a:endParaRPr lang="en-CA" b="0"/>
          </a:p>
        </p:txBody>
      </p:sp>
      <p:sp>
        <p:nvSpPr>
          <p:cNvPr id="24579" name="Rectangle 2"/>
          <p:cNvSpPr>
            <a:spLocks noGrp="1" noChangeArrowheads="1"/>
          </p:cNvSpPr>
          <p:nvPr>
            <p:ph type="title"/>
          </p:nvPr>
        </p:nvSpPr>
        <p:spPr>
          <a:xfrm>
            <a:off x="288521" y="345995"/>
            <a:ext cx="8581043" cy="840400"/>
          </a:xfrm>
        </p:spPr>
        <p:txBody>
          <a:bodyPr>
            <a:normAutofit fontScale="90000"/>
          </a:bodyPr>
          <a:lstStyle/>
          <a:p>
            <a:r>
              <a:rPr lang="en-CA"/>
              <a:t>Data preprocessing</a:t>
            </a:r>
            <a:br>
              <a:rPr lang="en-CA"/>
            </a:br>
            <a:r>
              <a:rPr lang="en-CA" sz="2600" b="0"/>
              <a:t>ADASYN over-sampling</a:t>
            </a:r>
            <a:endParaRPr lang="en-CA" sz="2600"/>
          </a:p>
        </p:txBody>
      </p:sp>
      <p:sp>
        <p:nvSpPr>
          <p:cNvPr id="2" name="Footer Placeholder 1"/>
          <p:cNvSpPr>
            <a:spLocks noGrp="1"/>
          </p:cNvSpPr>
          <p:nvPr>
            <p:ph type="ftr" sz="quarter" idx="13"/>
          </p:nvPr>
        </p:nvSpPr>
        <p:spPr/>
        <p:txBody>
          <a:bodyPr/>
          <a:lstStyle/>
          <a:p>
            <a:r>
              <a:rPr lang="en-CA"/>
              <a:t>Network Data Analysis Laboratory</a:t>
            </a:r>
          </a:p>
        </p:txBody>
      </p:sp>
      <p:sp>
        <p:nvSpPr>
          <p:cNvPr id="3" name="Slide Number Placeholder 2"/>
          <p:cNvSpPr>
            <a:spLocks noGrp="1"/>
          </p:cNvSpPr>
          <p:nvPr>
            <p:ph type="sldNum" sz="quarter" idx="12"/>
          </p:nvPr>
        </p:nvSpPr>
        <p:spPr/>
        <p:txBody>
          <a:bodyPr/>
          <a:lstStyle/>
          <a:p>
            <a:fld id="{7834947A-1B05-2B43-AD85-E646CE852B9E}" type="slidenum">
              <a:rPr lang="it-IT" smtClean="0"/>
              <a:pPr/>
              <a:t>12</a:t>
            </a:fld>
            <a:endParaRPr lang="it-IT"/>
          </a:p>
        </p:txBody>
      </p:sp>
    </p:spTree>
    <p:extLst>
      <p:ext uri="{BB962C8B-B14F-4D97-AF65-F5344CB8AC3E}">
        <p14:creationId xmlns:p14="http://schemas.microsoft.com/office/powerpoint/2010/main" val="409875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descr="Immagine che contiene testo, schermata, Policromia, diagramma&#10;&#10;Descrizione generata automaticamente">
            <a:extLst>
              <a:ext uri="{FF2B5EF4-FFF2-40B4-BE49-F238E27FC236}">
                <a16:creationId xmlns:a16="http://schemas.microsoft.com/office/drawing/2014/main" id="{F644E41E-3A89-892B-E656-52FFDFF05EF4}"/>
              </a:ext>
            </a:extLst>
          </p:cNvPr>
          <p:cNvPicPr>
            <a:picLocks noGrp="1" noChangeAspect="1"/>
          </p:cNvPicPr>
          <p:nvPr>
            <p:ph idx="1"/>
          </p:nvPr>
        </p:nvPicPr>
        <p:blipFill>
          <a:blip r:embed="rId3"/>
          <a:stretch>
            <a:fillRect/>
          </a:stretch>
        </p:blipFill>
        <p:spPr>
          <a:xfrm>
            <a:off x="288520" y="1409699"/>
            <a:ext cx="4446765" cy="4446765"/>
          </a:xfrm>
        </p:spPr>
      </p:pic>
      <p:sp>
        <p:nvSpPr>
          <p:cNvPr id="24579" name="Rectangle 2"/>
          <p:cNvSpPr>
            <a:spLocks noGrp="1" noChangeArrowheads="1"/>
          </p:cNvSpPr>
          <p:nvPr>
            <p:ph type="title"/>
          </p:nvPr>
        </p:nvSpPr>
        <p:spPr>
          <a:xfrm>
            <a:off x="288521" y="345995"/>
            <a:ext cx="8581043" cy="840400"/>
          </a:xfrm>
        </p:spPr>
        <p:txBody>
          <a:bodyPr>
            <a:normAutofit fontScale="90000"/>
          </a:bodyPr>
          <a:lstStyle/>
          <a:p>
            <a:r>
              <a:rPr lang="en-CA"/>
              <a:t>Data preprocessing</a:t>
            </a:r>
            <a:br>
              <a:rPr lang="en-CA"/>
            </a:br>
            <a:r>
              <a:rPr lang="en-CA" sz="2600" b="0"/>
              <a:t>Over-sampling comparison</a:t>
            </a:r>
            <a:endParaRPr lang="en-CA" sz="2600"/>
          </a:p>
        </p:txBody>
      </p:sp>
      <p:sp>
        <p:nvSpPr>
          <p:cNvPr id="2" name="Footer Placeholder 1"/>
          <p:cNvSpPr>
            <a:spLocks noGrp="1"/>
          </p:cNvSpPr>
          <p:nvPr>
            <p:ph type="ftr" sz="quarter" idx="13"/>
          </p:nvPr>
        </p:nvSpPr>
        <p:spPr/>
        <p:txBody>
          <a:bodyPr/>
          <a:lstStyle/>
          <a:p>
            <a:r>
              <a:rPr lang="en-CA"/>
              <a:t>Network Data Analysis Laboratory</a:t>
            </a:r>
          </a:p>
        </p:txBody>
      </p:sp>
      <p:sp>
        <p:nvSpPr>
          <p:cNvPr id="3" name="Slide Number Placeholder 2"/>
          <p:cNvSpPr>
            <a:spLocks noGrp="1"/>
          </p:cNvSpPr>
          <p:nvPr>
            <p:ph type="sldNum" sz="quarter" idx="12"/>
          </p:nvPr>
        </p:nvSpPr>
        <p:spPr/>
        <p:txBody>
          <a:bodyPr/>
          <a:lstStyle/>
          <a:p>
            <a:fld id="{7834947A-1B05-2B43-AD85-E646CE852B9E}" type="slidenum">
              <a:rPr lang="it-IT" smtClean="0"/>
              <a:pPr/>
              <a:t>13</a:t>
            </a:fld>
            <a:endParaRPr lang="it-IT"/>
          </a:p>
        </p:txBody>
      </p:sp>
      <p:pic>
        <p:nvPicPr>
          <p:cNvPr id="7" name="Immagine 6" descr="Immagine che contiene testo, schermata, Policromia, diagramma&#10;&#10;Descrizione generata automaticamente">
            <a:extLst>
              <a:ext uri="{FF2B5EF4-FFF2-40B4-BE49-F238E27FC236}">
                <a16:creationId xmlns:a16="http://schemas.microsoft.com/office/drawing/2014/main" id="{6FE6D481-75A1-CDC3-204D-412A7FF37B80}"/>
              </a:ext>
            </a:extLst>
          </p:cNvPr>
          <p:cNvPicPr>
            <a:picLocks noChangeAspect="1"/>
          </p:cNvPicPr>
          <p:nvPr/>
        </p:nvPicPr>
        <p:blipFill>
          <a:blip r:embed="rId4"/>
          <a:stretch>
            <a:fillRect/>
          </a:stretch>
        </p:blipFill>
        <p:spPr>
          <a:xfrm>
            <a:off x="4422799" y="1409099"/>
            <a:ext cx="4446765" cy="4446765"/>
          </a:xfrm>
          <a:prstGeom prst="rect">
            <a:avLst/>
          </a:prstGeom>
        </p:spPr>
      </p:pic>
      <p:sp>
        <p:nvSpPr>
          <p:cNvPr id="8" name="Ovale 7">
            <a:extLst>
              <a:ext uri="{FF2B5EF4-FFF2-40B4-BE49-F238E27FC236}">
                <a16:creationId xmlns:a16="http://schemas.microsoft.com/office/drawing/2014/main" id="{029257D6-330B-57EE-193D-BEDA2FF98A66}"/>
              </a:ext>
            </a:extLst>
          </p:cNvPr>
          <p:cNvSpPr/>
          <p:nvPr/>
        </p:nvSpPr>
        <p:spPr>
          <a:xfrm rot="877242">
            <a:off x="7080957" y="3118847"/>
            <a:ext cx="606497" cy="1393589"/>
          </a:xfrm>
          <a:prstGeom prst="ellipse">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6" name="Rectangle 3">
            <a:extLst>
              <a:ext uri="{FF2B5EF4-FFF2-40B4-BE49-F238E27FC236}">
                <a16:creationId xmlns:a16="http://schemas.microsoft.com/office/drawing/2014/main" id="{DC039117-A950-9A86-FC94-414DD164EF83}"/>
              </a:ext>
            </a:extLst>
          </p:cNvPr>
          <p:cNvSpPr txBox="1">
            <a:spLocks noChangeArrowheads="1"/>
          </p:cNvSpPr>
          <p:nvPr/>
        </p:nvSpPr>
        <p:spPr>
          <a:xfrm>
            <a:off x="288521" y="5405405"/>
            <a:ext cx="8581043" cy="89262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charset="0"/>
              <a:buChar char="•"/>
              <a:defRPr sz="2400" b="1" kern="1200">
                <a:solidFill>
                  <a:schemeClr val="tx1"/>
                </a:solidFill>
                <a:latin typeface="Arial"/>
                <a:ea typeface="+mn-ea"/>
                <a:cs typeface="Arial"/>
              </a:defRPr>
            </a:lvl1pPr>
            <a:lvl2pPr marL="715963" indent="-352425" algn="l" defTabSz="457200" rtl="0" eaLnBrk="1" latinLnBrk="0" hangingPunct="1">
              <a:spcBef>
                <a:spcPct val="20000"/>
              </a:spcBef>
              <a:buFont typeface="Arial"/>
              <a:buChar char="–"/>
              <a:tabLst/>
              <a:defRPr sz="2400" kern="1200">
                <a:solidFill>
                  <a:schemeClr val="tx1"/>
                </a:solidFill>
                <a:latin typeface="Arial"/>
                <a:ea typeface="+mn-ea"/>
                <a:cs typeface="Arial"/>
              </a:defRPr>
            </a:lvl2pPr>
            <a:lvl3pPr marL="1089025" indent="-285750" algn="l" defTabSz="457200" rtl="0" eaLnBrk="1" latinLnBrk="0" hangingPunct="1">
              <a:spcBef>
                <a:spcPct val="20000"/>
              </a:spcBef>
              <a:buFont typeface="Courier New" charset="0"/>
              <a:buChar char="o"/>
              <a:tabLst/>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2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100" b="0"/>
              <a:t>Here it’s possible to see the difference in balance between ADASYN's algorithm compared to Random, SMOTE and B-SMOTE</a:t>
            </a:r>
          </a:p>
        </p:txBody>
      </p:sp>
    </p:spTree>
    <p:extLst>
      <p:ext uri="{BB962C8B-B14F-4D97-AF65-F5344CB8AC3E}">
        <p14:creationId xmlns:p14="http://schemas.microsoft.com/office/powerpoint/2010/main" val="4128212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20000"/>
          </a:bodyPr>
          <a:lstStyle/>
          <a:p>
            <a:r>
              <a:rPr lang="en-CA"/>
              <a:t>ML models optimization and training</a:t>
            </a:r>
          </a:p>
        </p:txBody>
      </p:sp>
      <p:sp>
        <p:nvSpPr>
          <p:cNvPr id="6" name="Text Placeholder 5"/>
          <p:cNvSpPr>
            <a:spLocks noGrp="1"/>
          </p:cNvSpPr>
          <p:nvPr>
            <p:ph type="body" sz="quarter" idx="11"/>
          </p:nvPr>
        </p:nvSpPr>
        <p:spPr/>
        <p:txBody>
          <a:bodyPr>
            <a:normAutofit lnSpcReduction="10000"/>
          </a:bodyPr>
          <a:lstStyle/>
          <a:p>
            <a:r>
              <a:rPr lang="en-CA"/>
              <a:t>Hyperparameters tuning with       cross-validation</a:t>
            </a:r>
          </a:p>
        </p:txBody>
      </p:sp>
      <p:sp>
        <p:nvSpPr>
          <p:cNvPr id="3" name="Rettangolo 2">
            <a:extLst>
              <a:ext uri="{FF2B5EF4-FFF2-40B4-BE49-F238E27FC236}">
                <a16:creationId xmlns:a16="http://schemas.microsoft.com/office/drawing/2014/main" id="{AC7C2DD6-DFA1-3656-D54C-5EEAF4B7AFD8}"/>
              </a:ext>
            </a:extLst>
          </p:cNvPr>
          <p:cNvSpPr/>
          <p:nvPr/>
        </p:nvSpPr>
        <p:spPr>
          <a:xfrm>
            <a:off x="566057" y="6139543"/>
            <a:ext cx="1763486" cy="511628"/>
          </a:xfrm>
          <a:prstGeom prst="rect">
            <a:avLst/>
          </a:prstGeom>
          <a:solidFill>
            <a:srgbClr val="991219"/>
          </a:solidFill>
          <a:ln>
            <a:solidFill>
              <a:srgbClr val="99121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4" name="CasellaDiTesto 3">
            <a:extLst>
              <a:ext uri="{FF2B5EF4-FFF2-40B4-BE49-F238E27FC236}">
                <a16:creationId xmlns:a16="http://schemas.microsoft.com/office/drawing/2014/main" id="{B867073A-F812-52EB-D67F-8EF344B2C9B7}"/>
              </a:ext>
            </a:extLst>
          </p:cNvPr>
          <p:cNvSpPr txBox="1"/>
          <p:nvPr/>
        </p:nvSpPr>
        <p:spPr>
          <a:xfrm>
            <a:off x="650240" y="6187440"/>
            <a:ext cx="6146802" cy="461665"/>
          </a:xfrm>
          <a:prstGeom prst="rect">
            <a:avLst/>
          </a:prstGeom>
          <a:noFill/>
        </p:spPr>
        <p:txBody>
          <a:bodyPr wrap="square" rtlCol="0">
            <a:spAutoFit/>
          </a:bodyPr>
          <a:lstStyle/>
          <a:p>
            <a:r>
              <a:rPr lang="en-CA" sz="2400">
                <a:solidFill>
                  <a:schemeClr val="bg1"/>
                </a:solidFill>
              </a:rPr>
              <a:t>Network Data Analysis Laboratory</a:t>
            </a:r>
          </a:p>
        </p:txBody>
      </p:sp>
    </p:spTree>
    <p:extLst>
      <p:ext uri="{BB962C8B-B14F-4D97-AF65-F5344CB8AC3E}">
        <p14:creationId xmlns:p14="http://schemas.microsoft.com/office/powerpoint/2010/main" val="2937327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idx="1"/>
          </p:nvPr>
        </p:nvSpPr>
        <p:spPr>
          <a:xfrm>
            <a:off x="288521" y="1730788"/>
            <a:ext cx="8581043" cy="4282385"/>
          </a:xfrm>
        </p:spPr>
        <p:txBody>
          <a:bodyPr>
            <a:normAutofit fontScale="92500" lnSpcReduction="20000"/>
          </a:bodyPr>
          <a:lstStyle/>
          <a:p>
            <a:r>
              <a:rPr lang="en-US"/>
              <a:t>Random Forest</a:t>
            </a:r>
            <a:r>
              <a:rPr lang="en-US" b="0"/>
              <a:t> is a popular ensemble learning algorithm that combines multiple decision trees to make predictions. It offers various hyperparameters that can be tuned to improve its performance. </a:t>
            </a:r>
          </a:p>
          <a:p>
            <a:r>
              <a:rPr lang="en-US"/>
              <a:t>Cross-validation</a:t>
            </a:r>
            <a:r>
              <a:rPr lang="en-US" b="0"/>
              <a:t> is a technique used to estimate how well a model will perform on unseen data. </a:t>
            </a:r>
          </a:p>
          <a:p>
            <a:r>
              <a:rPr lang="en-US" b="0"/>
              <a:t>By combining </a:t>
            </a:r>
            <a:r>
              <a:rPr lang="en-US" b="0" u="sng"/>
              <a:t>hyperparameter optimization</a:t>
            </a:r>
            <a:r>
              <a:rPr lang="en-US" b="0"/>
              <a:t> with cross-validation, we can find the optimal set of hyperparameters for a Random Forest model.</a:t>
            </a:r>
          </a:p>
          <a:p>
            <a:r>
              <a:rPr lang="en-US" b="0"/>
              <a:t>In this scenario, the focus is on three different parameters to test: </a:t>
            </a:r>
          </a:p>
          <a:p>
            <a:pPr lvl="1"/>
            <a:r>
              <a:rPr lang="en-CA" b="0" i="1" err="1"/>
              <a:t>n_estimator</a:t>
            </a:r>
            <a:r>
              <a:rPr lang="en-CA" b="0"/>
              <a:t>: </a:t>
            </a:r>
            <a:r>
              <a:rPr lang="en-US" b="0"/>
              <a:t>number of trees in the forest</a:t>
            </a:r>
            <a:endParaRPr lang="en-CA" b="0"/>
          </a:p>
          <a:p>
            <a:pPr lvl="1"/>
            <a:r>
              <a:rPr lang="en-CA" b="0" i="1"/>
              <a:t>criterion</a:t>
            </a:r>
            <a:r>
              <a:rPr lang="en-CA" b="0"/>
              <a:t>: </a:t>
            </a:r>
            <a:r>
              <a:rPr lang="en-US"/>
              <a:t>t</a:t>
            </a:r>
            <a:r>
              <a:rPr lang="en-US" b="0"/>
              <a:t>he function to measure the quality of a split</a:t>
            </a:r>
            <a:endParaRPr lang="en-CA" b="0"/>
          </a:p>
          <a:p>
            <a:pPr lvl="1"/>
            <a:r>
              <a:rPr lang="en-CA" b="0" i="1" err="1"/>
              <a:t>max_depth</a:t>
            </a:r>
            <a:r>
              <a:rPr lang="en-CA" b="0"/>
              <a:t>: t</a:t>
            </a:r>
            <a:r>
              <a:rPr lang="en-US" b="0"/>
              <a:t>he maximum depth of the tree</a:t>
            </a:r>
            <a:endParaRPr lang="en-CA" b="0"/>
          </a:p>
        </p:txBody>
      </p:sp>
      <p:sp>
        <p:nvSpPr>
          <p:cNvPr id="24579" name="Rectangle 2"/>
          <p:cNvSpPr>
            <a:spLocks noGrp="1" noChangeArrowheads="1"/>
          </p:cNvSpPr>
          <p:nvPr>
            <p:ph type="title"/>
          </p:nvPr>
        </p:nvSpPr>
        <p:spPr>
          <a:xfrm>
            <a:off x="288521" y="345995"/>
            <a:ext cx="8581043" cy="840400"/>
          </a:xfrm>
        </p:spPr>
        <p:txBody>
          <a:bodyPr>
            <a:normAutofit fontScale="90000"/>
          </a:bodyPr>
          <a:lstStyle/>
          <a:p>
            <a:r>
              <a:rPr lang="en-CA"/>
              <a:t>ML models optimization and training</a:t>
            </a:r>
            <a:br>
              <a:rPr lang="en-CA"/>
            </a:br>
            <a:r>
              <a:rPr lang="en-CA" sz="2600" b="0"/>
              <a:t>Random Forest</a:t>
            </a:r>
            <a:endParaRPr lang="en-CA" sz="2600"/>
          </a:p>
        </p:txBody>
      </p:sp>
      <p:sp>
        <p:nvSpPr>
          <p:cNvPr id="2" name="Footer Placeholder 1"/>
          <p:cNvSpPr>
            <a:spLocks noGrp="1"/>
          </p:cNvSpPr>
          <p:nvPr>
            <p:ph type="ftr" sz="quarter" idx="13"/>
          </p:nvPr>
        </p:nvSpPr>
        <p:spPr/>
        <p:txBody>
          <a:bodyPr/>
          <a:lstStyle/>
          <a:p>
            <a:r>
              <a:rPr lang="en-CA"/>
              <a:t>Network Data Analysis Laboratory</a:t>
            </a:r>
          </a:p>
        </p:txBody>
      </p:sp>
      <p:sp>
        <p:nvSpPr>
          <p:cNvPr id="3" name="Slide Number Placeholder 2"/>
          <p:cNvSpPr>
            <a:spLocks noGrp="1"/>
          </p:cNvSpPr>
          <p:nvPr>
            <p:ph type="sldNum" sz="quarter" idx="12"/>
          </p:nvPr>
        </p:nvSpPr>
        <p:spPr/>
        <p:txBody>
          <a:bodyPr/>
          <a:lstStyle/>
          <a:p>
            <a:fld id="{7834947A-1B05-2B43-AD85-E646CE852B9E}" type="slidenum">
              <a:rPr lang="it-IT" smtClean="0"/>
              <a:pPr/>
              <a:t>15</a:t>
            </a:fld>
            <a:endParaRPr lang="it-IT"/>
          </a:p>
        </p:txBody>
      </p:sp>
    </p:spTree>
    <p:extLst>
      <p:ext uri="{BB962C8B-B14F-4D97-AF65-F5344CB8AC3E}">
        <p14:creationId xmlns:p14="http://schemas.microsoft.com/office/powerpoint/2010/main" val="1570272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idx="1"/>
          </p:nvPr>
        </p:nvSpPr>
        <p:spPr>
          <a:xfrm>
            <a:off x="288521" y="1730788"/>
            <a:ext cx="8581043" cy="4163115"/>
          </a:xfrm>
        </p:spPr>
        <p:txBody>
          <a:bodyPr>
            <a:normAutofit lnSpcReduction="10000"/>
          </a:bodyPr>
          <a:lstStyle/>
          <a:p>
            <a:r>
              <a:rPr lang="en-US"/>
              <a:t>KNN</a:t>
            </a:r>
            <a:r>
              <a:rPr lang="en-US" b="0"/>
              <a:t> is a non-parametric, instance-based algorithm. It doesn't explicitly build a model but stores the entire training dataset and classifies new instances based on their proximity to the k nearest neighbors in the training data.</a:t>
            </a:r>
          </a:p>
          <a:p>
            <a:r>
              <a:rPr lang="en-US" b="0"/>
              <a:t>Also in this case, by combining </a:t>
            </a:r>
            <a:r>
              <a:rPr lang="en-US" b="0" u="sng"/>
              <a:t>hyperparameter optimization</a:t>
            </a:r>
            <a:r>
              <a:rPr lang="en-US" b="0"/>
              <a:t> with </a:t>
            </a:r>
            <a:r>
              <a:rPr lang="en-US"/>
              <a:t>cross-validation</a:t>
            </a:r>
            <a:r>
              <a:rPr lang="en-US" b="0"/>
              <a:t>, we can find the optimal set of hyperparameters for a KNN model.</a:t>
            </a:r>
          </a:p>
          <a:p>
            <a:r>
              <a:rPr lang="en-US" b="0"/>
              <a:t>In this scenario, the focus is on two different parameters to test: </a:t>
            </a:r>
          </a:p>
          <a:p>
            <a:pPr lvl="1"/>
            <a:r>
              <a:rPr lang="en-CA" b="0" i="1" err="1"/>
              <a:t>n_neighbors</a:t>
            </a:r>
            <a:r>
              <a:rPr lang="en-CA" b="0"/>
              <a:t>: </a:t>
            </a:r>
            <a:r>
              <a:rPr lang="en-US"/>
              <a:t>n</a:t>
            </a:r>
            <a:r>
              <a:rPr lang="en-US" b="0"/>
              <a:t>umber of neighbors to use </a:t>
            </a:r>
          </a:p>
          <a:p>
            <a:pPr lvl="1"/>
            <a:r>
              <a:rPr lang="en-CA" b="0" i="1"/>
              <a:t>weights</a:t>
            </a:r>
            <a:r>
              <a:rPr lang="en-CA" b="0"/>
              <a:t>: </a:t>
            </a:r>
            <a:r>
              <a:rPr lang="en-US" b="0"/>
              <a:t>w</a:t>
            </a:r>
            <a:r>
              <a:rPr lang="en-US"/>
              <a:t>eight function used in prediction</a:t>
            </a:r>
            <a:endParaRPr lang="en-CA" b="0"/>
          </a:p>
        </p:txBody>
      </p:sp>
      <p:sp>
        <p:nvSpPr>
          <p:cNvPr id="24579" name="Rectangle 2"/>
          <p:cNvSpPr>
            <a:spLocks noGrp="1" noChangeArrowheads="1"/>
          </p:cNvSpPr>
          <p:nvPr>
            <p:ph type="title"/>
          </p:nvPr>
        </p:nvSpPr>
        <p:spPr>
          <a:xfrm>
            <a:off x="288521" y="345995"/>
            <a:ext cx="8581043" cy="840400"/>
          </a:xfrm>
        </p:spPr>
        <p:txBody>
          <a:bodyPr>
            <a:normAutofit fontScale="90000"/>
          </a:bodyPr>
          <a:lstStyle/>
          <a:p>
            <a:r>
              <a:rPr lang="en-CA"/>
              <a:t>ML models optimization and training</a:t>
            </a:r>
            <a:br>
              <a:rPr lang="en-CA"/>
            </a:br>
            <a:r>
              <a:rPr lang="en-CA" sz="2600" b="0"/>
              <a:t>K-Nearest Neighbor</a:t>
            </a:r>
            <a:endParaRPr lang="en-CA" sz="2600"/>
          </a:p>
        </p:txBody>
      </p:sp>
      <p:sp>
        <p:nvSpPr>
          <p:cNvPr id="2" name="Footer Placeholder 1"/>
          <p:cNvSpPr>
            <a:spLocks noGrp="1"/>
          </p:cNvSpPr>
          <p:nvPr>
            <p:ph type="ftr" sz="quarter" idx="13"/>
          </p:nvPr>
        </p:nvSpPr>
        <p:spPr/>
        <p:txBody>
          <a:bodyPr/>
          <a:lstStyle/>
          <a:p>
            <a:r>
              <a:rPr lang="en-CA"/>
              <a:t>Network Data Analysis Laboratory</a:t>
            </a:r>
          </a:p>
        </p:txBody>
      </p:sp>
      <p:sp>
        <p:nvSpPr>
          <p:cNvPr id="3" name="Slide Number Placeholder 2"/>
          <p:cNvSpPr>
            <a:spLocks noGrp="1"/>
          </p:cNvSpPr>
          <p:nvPr>
            <p:ph type="sldNum" sz="quarter" idx="12"/>
          </p:nvPr>
        </p:nvSpPr>
        <p:spPr/>
        <p:txBody>
          <a:bodyPr/>
          <a:lstStyle/>
          <a:p>
            <a:fld id="{7834947A-1B05-2B43-AD85-E646CE852B9E}" type="slidenum">
              <a:rPr lang="it-IT" smtClean="0"/>
              <a:pPr/>
              <a:t>16</a:t>
            </a:fld>
            <a:endParaRPr lang="it-IT"/>
          </a:p>
        </p:txBody>
      </p:sp>
    </p:spTree>
    <p:extLst>
      <p:ext uri="{BB962C8B-B14F-4D97-AF65-F5344CB8AC3E}">
        <p14:creationId xmlns:p14="http://schemas.microsoft.com/office/powerpoint/2010/main" val="784632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20000"/>
          </a:bodyPr>
          <a:lstStyle/>
          <a:p>
            <a:r>
              <a:rPr lang="en-US"/>
              <a:t>Testing the performance and evaluating different scenarios</a:t>
            </a:r>
            <a:endParaRPr lang="en-CA"/>
          </a:p>
        </p:txBody>
      </p:sp>
      <p:sp>
        <p:nvSpPr>
          <p:cNvPr id="6" name="Text Placeholder 5"/>
          <p:cNvSpPr>
            <a:spLocks noGrp="1"/>
          </p:cNvSpPr>
          <p:nvPr>
            <p:ph type="body" sz="quarter" idx="11"/>
          </p:nvPr>
        </p:nvSpPr>
        <p:spPr/>
        <p:txBody>
          <a:bodyPr>
            <a:normAutofit/>
          </a:bodyPr>
          <a:lstStyle/>
          <a:p>
            <a:endParaRPr lang="en-CA"/>
          </a:p>
        </p:txBody>
      </p:sp>
      <p:sp>
        <p:nvSpPr>
          <p:cNvPr id="3" name="Rettangolo 2">
            <a:extLst>
              <a:ext uri="{FF2B5EF4-FFF2-40B4-BE49-F238E27FC236}">
                <a16:creationId xmlns:a16="http://schemas.microsoft.com/office/drawing/2014/main" id="{AC7C2DD6-DFA1-3656-D54C-5EEAF4B7AFD8}"/>
              </a:ext>
            </a:extLst>
          </p:cNvPr>
          <p:cNvSpPr/>
          <p:nvPr/>
        </p:nvSpPr>
        <p:spPr>
          <a:xfrm>
            <a:off x="566057" y="6139543"/>
            <a:ext cx="1763486" cy="511628"/>
          </a:xfrm>
          <a:prstGeom prst="rect">
            <a:avLst/>
          </a:prstGeom>
          <a:solidFill>
            <a:srgbClr val="991219"/>
          </a:solidFill>
          <a:ln>
            <a:solidFill>
              <a:srgbClr val="99121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4" name="CasellaDiTesto 3">
            <a:extLst>
              <a:ext uri="{FF2B5EF4-FFF2-40B4-BE49-F238E27FC236}">
                <a16:creationId xmlns:a16="http://schemas.microsoft.com/office/drawing/2014/main" id="{B867073A-F812-52EB-D67F-8EF344B2C9B7}"/>
              </a:ext>
            </a:extLst>
          </p:cNvPr>
          <p:cNvSpPr txBox="1"/>
          <p:nvPr/>
        </p:nvSpPr>
        <p:spPr>
          <a:xfrm>
            <a:off x="650240" y="6187440"/>
            <a:ext cx="6146802" cy="461665"/>
          </a:xfrm>
          <a:prstGeom prst="rect">
            <a:avLst/>
          </a:prstGeom>
          <a:noFill/>
        </p:spPr>
        <p:txBody>
          <a:bodyPr wrap="square" rtlCol="0">
            <a:spAutoFit/>
          </a:bodyPr>
          <a:lstStyle/>
          <a:p>
            <a:r>
              <a:rPr lang="en-CA" sz="2400">
                <a:solidFill>
                  <a:schemeClr val="bg1"/>
                </a:solidFill>
              </a:rPr>
              <a:t>Network Data Analysis Laboratory</a:t>
            </a:r>
          </a:p>
        </p:txBody>
      </p:sp>
    </p:spTree>
    <p:extLst>
      <p:ext uri="{BB962C8B-B14F-4D97-AF65-F5344CB8AC3E}">
        <p14:creationId xmlns:p14="http://schemas.microsoft.com/office/powerpoint/2010/main" val="151542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idx="1"/>
          </p:nvPr>
        </p:nvSpPr>
        <p:spPr>
          <a:xfrm>
            <a:off x="288521" y="4528457"/>
            <a:ext cx="8581043" cy="1365446"/>
          </a:xfrm>
        </p:spPr>
        <p:txBody>
          <a:bodyPr>
            <a:normAutofit fontScale="85000" lnSpcReduction="10000"/>
          </a:bodyPr>
          <a:lstStyle/>
          <a:p>
            <a:r>
              <a:rPr lang="en-CA" b="0" dirty="0"/>
              <a:t>KNN </a:t>
            </a:r>
            <a:r>
              <a:rPr lang="en-US" sz="2400" b="0" i="0" kern="1200" dirty="0">
                <a:solidFill>
                  <a:schemeClr val="dk1"/>
                </a:solidFill>
                <a:effectLst/>
                <a:latin typeface="Arial" panose="020B0604020202020204" pitchFamily="34" charset="0"/>
                <a:ea typeface="+mn-ea"/>
                <a:cs typeface="Arial" panose="020B0604020202020204" pitchFamily="34" charset="0"/>
              </a:rPr>
              <a:t>is suitable for small to medium-sized datasets, and it </a:t>
            </a:r>
            <a:r>
              <a:rPr lang="en-CA" sz="2400" b="0" i="0" kern="1200" noProof="0" dirty="0">
                <a:solidFill>
                  <a:schemeClr val="dk1"/>
                </a:solidFill>
                <a:effectLst/>
                <a:latin typeface="Arial" panose="020B0604020202020204" pitchFamily="34" charset="0"/>
                <a:ea typeface="+mn-ea"/>
                <a:cs typeface="Arial" panose="020B0604020202020204" pitchFamily="34" charset="0"/>
              </a:rPr>
              <a:t>is effective when </a:t>
            </a:r>
            <a:r>
              <a:rPr lang="en-US" sz="2400" b="0" i="0" kern="1200" dirty="0">
                <a:solidFill>
                  <a:schemeClr val="dk1"/>
                </a:solidFill>
                <a:effectLst/>
                <a:latin typeface="Arial" panose="020B0604020202020204" pitchFamily="34" charset="0"/>
                <a:ea typeface="+mn-ea"/>
                <a:cs typeface="Arial" panose="020B0604020202020204" pitchFamily="34" charset="0"/>
              </a:rPr>
              <a:t>the local neighborhood information is crucial.</a:t>
            </a:r>
          </a:p>
          <a:p>
            <a:r>
              <a:rPr lang="en-US" b="0" noProof="0" dirty="0">
                <a:solidFill>
                  <a:schemeClr val="dk1"/>
                </a:solidFill>
                <a:latin typeface="Arial" panose="020B0604020202020204" pitchFamily="34" charset="0"/>
                <a:cs typeface="Arial" panose="020B0604020202020204" pitchFamily="34" charset="0"/>
              </a:rPr>
              <a:t>Random Forest </a:t>
            </a:r>
            <a:r>
              <a:rPr lang="en-US" sz="2400" b="0" i="0" kern="1200" dirty="0">
                <a:solidFill>
                  <a:schemeClr val="dk1"/>
                </a:solidFill>
                <a:effectLst/>
                <a:latin typeface="Arial" panose="020B0604020202020204" pitchFamily="34" charset="0"/>
                <a:ea typeface="+mn-ea"/>
                <a:cs typeface="Arial" panose="020B0604020202020204" pitchFamily="34" charset="0"/>
              </a:rPr>
              <a:t>is well-suited for handling larger datasets, handling high-dimensional data, and achieving robust performance.</a:t>
            </a:r>
            <a:endParaRPr lang="en-CA" sz="2400" noProof="0" dirty="0">
              <a:latin typeface="Arial" panose="020B0604020202020204" pitchFamily="34" charset="0"/>
              <a:cs typeface="Arial" panose="020B0604020202020204" pitchFamily="34" charset="0"/>
            </a:endParaRPr>
          </a:p>
          <a:p>
            <a:endParaRPr lang="en-CA" b="0" dirty="0"/>
          </a:p>
        </p:txBody>
      </p:sp>
      <p:sp>
        <p:nvSpPr>
          <p:cNvPr id="24579" name="Rectangle 2"/>
          <p:cNvSpPr>
            <a:spLocks noGrp="1" noChangeArrowheads="1"/>
          </p:cNvSpPr>
          <p:nvPr>
            <p:ph type="title"/>
          </p:nvPr>
        </p:nvSpPr>
        <p:spPr>
          <a:xfrm>
            <a:off x="288521" y="345995"/>
            <a:ext cx="8581043" cy="840400"/>
          </a:xfrm>
        </p:spPr>
        <p:txBody>
          <a:bodyPr>
            <a:normAutofit fontScale="90000"/>
          </a:bodyPr>
          <a:lstStyle/>
          <a:p>
            <a:r>
              <a:rPr lang="en-US" dirty="0"/>
              <a:t>Testing the performance</a:t>
            </a:r>
            <a:br>
              <a:rPr lang="en-CA" dirty="0"/>
            </a:br>
            <a:r>
              <a:rPr lang="en-CA" sz="2600" b="0" dirty="0"/>
              <a:t>Comparison</a:t>
            </a:r>
            <a:endParaRPr lang="en-CA" sz="2600" dirty="0"/>
          </a:p>
        </p:txBody>
      </p:sp>
      <p:sp>
        <p:nvSpPr>
          <p:cNvPr id="2" name="Footer Placeholder 1"/>
          <p:cNvSpPr>
            <a:spLocks noGrp="1"/>
          </p:cNvSpPr>
          <p:nvPr>
            <p:ph type="ftr" sz="quarter" idx="13"/>
          </p:nvPr>
        </p:nvSpPr>
        <p:spPr/>
        <p:txBody>
          <a:bodyPr/>
          <a:lstStyle/>
          <a:p>
            <a:r>
              <a:rPr lang="en-CA"/>
              <a:t>Network Data Analysis Laboratory</a:t>
            </a:r>
          </a:p>
        </p:txBody>
      </p:sp>
      <p:sp>
        <p:nvSpPr>
          <p:cNvPr id="3" name="Slide Number Placeholder 2"/>
          <p:cNvSpPr>
            <a:spLocks noGrp="1"/>
          </p:cNvSpPr>
          <p:nvPr>
            <p:ph type="sldNum" sz="quarter" idx="12"/>
          </p:nvPr>
        </p:nvSpPr>
        <p:spPr/>
        <p:txBody>
          <a:bodyPr/>
          <a:lstStyle/>
          <a:p>
            <a:fld id="{7834947A-1B05-2B43-AD85-E646CE852B9E}" type="slidenum">
              <a:rPr lang="it-IT" smtClean="0"/>
              <a:pPr/>
              <a:t>18</a:t>
            </a:fld>
            <a:endParaRPr lang="it-IT"/>
          </a:p>
        </p:txBody>
      </p:sp>
      <p:pic>
        <p:nvPicPr>
          <p:cNvPr id="9" name="Immagine 8">
            <a:extLst>
              <a:ext uri="{FF2B5EF4-FFF2-40B4-BE49-F238E27FC236}">
                <a16:creationId xmlns:a16="http://schemas.microsoft.com/office/drawing/2014/main" id="{0CD47936-8FE6-E365-50A6-F39EFAD3A701}"/>
              </a:ext>
            </a:extLst>
          </p:cNvPr>
          <p:cNvPicPr>
            <a:picLocks noChangeAspect="1"/>
          </p:cNvPicPr>
          <p:nvPr/>
        </p:nvPicPr>
        <p:blipFill>
          <a:blip r:embed="rId3"/>
          <a:srcRect/>
          <a:stretch/>
        </p:blipFill>
        <p:spPr>
          <a:xfrm>
            <a:off x="1945216" y="1191415"/>
            <a:ext cx="5253568" cy="3093158"/>
          </a:xfrm>
          <a:prstGeom prst="rect">
            <a:avLst/>
          </a:prstGeom>
        </p:spPr>
      </p:pic>
    </p:spTree>
    <p:extLst>
      <p:ext uri="{BB962C8B-B14F-4D97-AF65-F5344CB8AC3E}">
        <p14:creationId xmlns:p14="http://schemas.microsoft.com/office/powerpoint/2010/main" val="3669736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288521" y="345995"/>
            <a:ext cx="8581043" cy="840400"/>
          </a:xfrm>
        </p:spPr>
        <p:txBody>
          <a:bodyPr>
            <a:normAutofit fontScale="90000"/>
          </a:bodyPr>
          <a:lstStyle/>
          <a:p>
            <a:r>
              <a:rPr lang="en-US" dirty="0"/>
              <a:t>Testing the performance</a:t>
            </a:r>
            <a:br>
              <a:rPr lang="en-CA" dirty="0"/>
            </a:br>
            <a:r>
              <a:rPr lang="en-CA" sz="2600" b="0" dirty="0"/>
              <a:t>Per-class classification metrics</a:t>
            </a:r>
            <a:endParaRPr lang="en-CA" sz="2600" dirty="0"/>
          </a:p>
        </p:txBody>
      </p:sp>
      <p:sp>
        <p:nvSpPr>
          <p:cNvPr id="2" name="Footer Placeholder 1"/>
          <p:cNvSpPr>
            <a:spLocks noGrp="1"/>
          </p:cNvSpPr>
          <p:nvPr>
            <p:ph type="ftr" sz="quarter" idx="13"/>
          </p:nvPr>
        </p:nvSpPr>
        <p:spPr/>
        <p:txBody>
          <a:bodyPr/>
          <a:lstStyle/>
          <a:p>
            <a:r>
              <a:rPr lang="en-CA"/>
              <a:t>Network Data Analysis Laboratory</a:t>
            </a:r>
          </a:p>
        </p:txBody>
      </p:sp>
      <p:sp>
        <p:nvSpPr>
          <p:cNvPr id="3" name="Slide Number Placeholder 2"/>
          <p:cNvSpPr>
            <a:spLocks noGrp="1"/>
          </p:cNvSpPr>
          <p:nvPr>
            <p:ph type="sldNum" sz="quarter" idx="12"/>
          </p:nvPr>
        </p:nvSpPr>
        <p:spPr/>
        <p:txBody>
          <a:bodyPr/>
          <a:lstStyle/>
          <a:p>
            <a:fld id="{7834947A-1B05-2B43-AD85-E646CE852B9E}" type="slidenum">
              <a:rPr lang="it-IT" smtClean="0"/>
              <a:pPr/>
              <a:t>19</a:t>
            </a:fld>
            <a:endParaRPr lang="it-IT"/>
          </a:p>
        </p:txBody>
      </p:sp>
      <p:pic>
        <p:nvPicPr>
          <p:cNvPr id="4" name="Segnaposto contenuto 6">
            <a:extLst>
              <a:ext uri="{FF2B5EF4-FFF2-40B4-BE49-F238E27FC236}">
                <a16:creationId xmlns:a16="http://schemas.microsoft.com/office/drawing/2014/main" id="{77F6AC6C-DEF7-D72A-8F55-C58E102FB55E}"/>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9126" y="1524214"/>
            <a:ext cx="8580438" cy="1904786"/>
          </a:xfrm>
          <a:prstGeom prst="rect">
            <a:avLst/>
          </a:prstGeom>
        </p:spPr>
      </p:pic>
      <p:sp>
        <p:nvSpPr>
          <p:cNvPr id="5" name="Rectangle 3">
            <a:extLst>
              <a:ext uri="{FF2B5EF4-FFF2-40B4-BE49-F238E27FC236}">
                <a16:creationId xmlns:a16="http://schemas.microsoft.com/office/drawing/2014/main" id="{92BED030-2613-C5D3-D4CD-BBC7413969EE}"/>
              </a:ext>
            </a:extLst>
          </p:cNvPr>
          <p:cNvSpPr txBox="1">
            <a:spLocks noChangeArrowheads="1"/>
          </p:cNvSpPr>
          <p:nvPr/>
        </p:nvSpPr>
        <p:spPr>
          <a:xfrm>
            <a:off x="288521" y="3657600"/>
            <a:ext cx="8581043" cy="2236303"/>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charset="0"/>
              <a:buChar char="•"/>
              <a:defRPr sz="2400" b="1" kern="1200">
                <a:solidFill>
                  <a:schemeClr val="tx1"/>
                </a:solidFill>
                <a:latin typeface="Arial"/>
                <a:ea typeface="+mn-ea"/>
                <a:cs typeface="Arial"/>
              </a:defRPr>
            </a:lvl1pPr>
            <a:lvl2pPr marL="715963" indent="-352425" algn="l" defTabSz="457200" rtl="0" eaLnBrk="1" latinLnBrk="0" hangingPunct="1">
              <a:spcBef>
                <a:spcPct val="20000"/>
              </a:spcBef>
              <a:buFont typeface="Arial"/>
              <a:buChar char="–"/>
              <a:tabLst/>
              <a:defRPr sz="2400" kern="1200">
                <a:solidFill>
                  <a:schemeClr val="tx1"/>
                </a:solidFill>
                <a:latin typeface="Arial"/>
                <a:ea typeface="+mn-ea"/>
                <a:cs typeface="Arial"/>
              </a:defRPr>
            </a:lvl2pPr>
            <a:lvl3pPr marL="1089025" indent="-285750" algn="l" defTabSz="457200" rtl="0" eaLnBrk="1" latinLnBrk="0" hangingPunct="1">
              <a:spcBef>
                <a:spcPct val="20000"/>
              </a:spcBef>
              <a:buFont typeface="Courier New" charset="0"/>
              <a:buChar char="o"/>
              <a:tabLst/>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2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0" dirty="0"/>
              <a:t>By exclusively considering the original imbalanced labels, emphasize the disparity between the initial imbalanced </a:t>
            </a:r>
            <a:r>
              <a:rPr lang="en-US" b="0" dirty="0" err="1"/>
              <a:t>dataframe</a:t>
            </a:r>
            <a:r>
              <a:rPr lang="en-US" b="0" dirty="0"/>
              <a:t> and the subsequent balanced </a:t>
            </a:r>
            <a:r>
              <a:rPr lang="en-US" b="0" dirty="0" err="1"/>
              <a:t>dataframes</a:t>
            </a:r>
            <a:r>
              <a:rPr lang="en-US" b="0" dirty="0"/>
              <a:t> generated by different sampling techniques</a:t>
            </a:r>
          </a:p>
          <a:p>
            <a:r>
              <a:rPr lang="en-US" b="0" dirty="0"/>
              <a:t>The biggest difference is given by the recall value and subsequently by the f1-score</a:t>
            </a:r>
          </a:p>
          <a:p>
            <a:r>
              <a:rPr lang="en-US" b="0" dirty="0"/>
              <a:t>The oversampling greatly reduces the number of false negatives</a:t>
            </a:r>
            <a:endParaRPr lang="en-CA" b="0" dirty="0"/>
          </a:p>
        </p:txBody>
      </p:sp>
    </p:spTree>
    <p:extLst>
      <p:ext uri="{BB962C8B-B14F-4D97-AF65-F5344CB8AC3E}">
        <p14:creationId xmlns:p14="http://schemas.microsoft.com/office/powerpoint/2010/main" val="2572797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CA"/>
              <a:t>Project Introduction</a:t>
            </a:r>
          </a:p>
        </p:txBody>
      </p:sp>
      <p:sp>
        <p:nvSpPr>
          <p:cNvPr id="6" name="Text Placeholder 5"/>
          <p:cNvSpPr>
            <a:spLocks noGrp="1"/>
          </p:cNvSpPr>
          <p:nvPr>
            <p:ph type="body" sz="quarter" idx="11"/>
          </p:nvPr>
        </p:nvSpPr>
        <p:spPr/>
        <p:txBody>
          <a:bodyPr>
            <a:normAutofit/>
          </a:bodyPr>
          <a:lstStyle/>
          <a:p>
            <a:r>
              <a:rPr lang="en-CA"/>
              <a:t>Application identification problem</a:t>
            </a:r>
          </a:p>
        </p:txBody>
      </p:sp>
      <p:sp>
        <p:nvSpPr>
          <p:cNvPr id="3" name="Rettangolo 2">
            <a:extLst>
              <a:ext uri="{FF2B5EF4-FFF2-40B4-BE49-F238E27FC236}">
                <a16:creationId xmlns:a16="http://schemas.microsoft.com/office/drawing/2014/main" id="{AC7C2DD6-DFA1-3656-D54C-5EEAF4B7AFD8}"/>
              </a:ext>
            </a:extLst>
          </p:cNvPr>
          <p:cNvSpPr/>
          <p:nvPr/>
        </p:nvSpPr>
        <p:spPr>
          <a:xfrm>
            <a:off x="566057" y="6139543"/>
            <a:ext cx="1763486" cy="511628"/>
          </a:xfrm>
          <a:prstGeom prst="rect">
            <a:avLst/>
          </a:prstGeom>
          <a:solidFill>
            <a:srgbClr val="991219"/>
          </a:solidFill>
          <a:ln>
            <a:solidFill>
              <a:srgbClr val="99121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4" name="CasellaDiTesto 3">
            <a:extLst>
              <a:ext uri="{FF2B5EF4-FFF2-40B4-BE49-F238E27FC236}">
                <a16:creationId xmlns:a16="http://schemas.microsoft.com/office/drawing/2014/main" id="{B867073A-F812-52EB-D67F-8EF344B2C9B7}"/>
              </a:ext>
            </a:extLst>
          </p:cNvPr>
          <p:cNvSpPr txBox="1"/>
          <p:nvPr/>
        </p:nvSpPr>
        <p:spPr>
          <a:xfrm>
            <a:off x="650240" y="6187440"/>
            <a:ext cx="6146802" cy="461665"/>
          </a:xfrm>
          <a:prstGeom prst="rect">
            <a:avLst/>
          </a:prstGeom>
          <a:noFill/>
        </p:spPr>
        <p:txBody>
          <a:bodyPr wrap="square" rtlCol="0">
            <a:spAutoFit/>
          </a:bodyPr>
          <a:lstStyle/>
          <a:p>
            <a:r>
              <a:rPr lang="en-CA" sz="2400">
                <a:solidFill>
                  <a:schemeClr val="bg1"/>
                </a:solidFill>
              </a:rPr>
              <a:t>Network Data Analysis Laboratory</a:t>
            </a:r>
          </a:p>
        </p:txBody>
      </p:sp>
    </p:spTree>
    <p:extLst>
      <p:ext uri="{BB962C8B-B14F-4D97-AF65-F5344CB8AC3E}">
        <p14:creationId xmlns:p14="http://schemas.microsoft.com/office/powerpoint/2010/main" val="351189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CA"/>
              <a:t>Advanced task</a:t>
            </a:r>
          </a:p>
        </p:txBody>
      </p:sp>
      <p:sp>
        <p:nvSpPr>
          <p:cNvPr id="6" name="Text Placeholder 5"/>
          <p:cNvSpPr>
            <a:spLocks noGrp="1"/>
          </p:cNvSpPr>
          <p:nvPr>
            <p:ph type="body" sz="quarter" idx="11"/>
          </p:nvPr>
        </p:nvSpPr>
        <p:spPr/>
        <p:txBody>
          <a:bodyPr>
            <a:normAutofit/>
          </a:bodyPr>
          <a:lstStyle/>
          <a:p>
            <a:r>
              <a:rPr lang="en-CA" err="1"/>
              <a:t>eXplainable</a:t>
            </a:r>
            <a:r>
              <a:rPr lang="en-CA"/>
              <a:t> Artificial Intelligence (XAI)</a:t>
            </a:r>
          </a:p>
          <a:p>
            <a:endParaRPr lang="en-CA"/>
          </a:p>
        </p:txBody>
      </p:sp>
      <p:sp>
        <p:nvSpPr>
          <p:cNvPr id="3" name="Rettangolo 2">
            <a:extLst>
              <a:ext uri="{FF2B5EF4-FFF2-40B4-BE49-F238E27FC236}">
                <a16:creationId xmlns:a16="http://schemas.microsoft.com/office/drawing/2014/main" id="{AC7C2DD6-DFA1-3656-D54C-5EEAF4B7AFD8}"/>
              </a:ext>
            </a:extLst>
          </p:cNvPr>
          <p:cNvSpPr/>
          <p:nvPr/>
        </p:nvSpPr>
        <p:spPr>
          <a:xfrm>
            <a:off x="566057" y="6139543"/>
            <a:ext cx="1763486" cy="511628"/>
          </a:xfrm>
          <a:prstGeom prst="rect">
            <a:avLst/>
          </a:prstGeom>
          <a:solidFill>
            <a:srgbClr val="991219"/>
          </a:solidFill>
          <a:ln>
            <a:solidFill>
              <a:srgbClr val="99121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4" name="CasellaDiTesto 3">
            <a:extLst>
              <a:ext uri="{FF2B5EF4-FFF2-40B4-BE49-F238E27FC236}">
                <a16:creationId xmlns:a16="http://schemas.microsoft.com/office/drawing/2014/main" id="{B867073A-F812-52EB-D67F-8EF344B2C9B7}"/>
              </a:ext>
            </a:extLst>
          </p:cNvPr>
          <p:cNvSpPr txBox="1"/>
          <p:nvPr/>
        </p:nvSpPr>
        <p:spPr>
          <a:xfrm>
            <a:off x="650240" y="6187440"/>
            <a:ext cx="6146802" cy="461665"/>
          </a:xfrm>
          <a:prstGeom prst="rect">
            <a:avLst/>
          </a:prstGeom>
          <a:noFill/>
        </p:spPr>
        <p:txBody>
          <a:bodyPr wrap="square" rtlCol="0">
            <a:spAutoFit/>
          </a:bodyPr>
          <a:lstStyle/>
          <a:p>
            <a:r>
              <a:rPr lang="en-CA" sz="2400">
                <a:solidFill>
                  <a:schemeClr val="bg1"/>
                </a:solidFill>
              </a:rPr>
              <a:t>Network Data Analysis Laboratory</a:t>
            </a:r>
          </a:p>
        </p:txBody>
      </p:sp>
    </p:spTree>
    <p:extLst>
      <p:ext uri="{BB962C8B-B14F-4D97-AF65-F5344CB8AC3E}">
        <p14:creationId xmlns:p14="http://schemas.microsoft.com/office/powerpoint/2010/main" val="3964458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idx="1"/>
          </p:nvPr>
        </p:nvSpPr>
        <p:spPr>
          <a:xfrm>
            <a:off x="288521" y="1670283"/>
            <a:ext cx="8581043" cy="4169268"/>
          </a:xfrm>
        </p:spPr>
        <p:txBody>
          <a:bodyPr>
            <a:normAutofit/>
          </a:bodyPr>
          <a:lstStyle/>
          <a:p>
            <a:r>
              <a:rPr lang="en-US" sz="2200" b="0"/>
              <a:t>Explainable artificial intelligence (XAI) is a set of processes and methods that allows human users to </a:t>
            </a:r>
            <a:r>
              <a:rPr lang="en-US" sz="2200" b="0" u="sng"/>
              <a:t>comprehend</a:t>
            </a:r>
            <a:r>
              <a:rPr lang="en-US" sz="2200" b="0"/>
              <a:t> and </a:t>
            </a:r>
            <a:r>
              <a:rPr lang="en-US" sz="2200" b="0" u="sng"/>
              <a:t>trust</a:t>
            </a:r>
            <a:r>
              <a:rPr lang="en-US" sz="2200" b="0"/>
              <a:t> the results and output created by machine learning algorithms.</a:t>
            </a:r>
          </a:p>
          <a:p>
            <a:r>
              <a:rPr lang="en-US" sz="2200" b="0"/>
              <a:t>Explainable AI is used to describe an AI model, its expected impact and potential biases. It helps characterize model </a:t>
            </a:r>
            <a:r>
              <a:rPr lang="en-US" sz="2200" b="0" u="sng"/>
              <a:t>accuracy, fairness, transparency</a:t>
            </a:r>
            <a:r>
              <a:rPr lang="en-US" sz="2200" b="0"/>
              <a:t> and outcomes in AI-powered decision making.</a:t>
            </a:r>
            <a:endParaRPr lang="en-CA" sz="2200" b="0"/>
          </a:p>
        </p:txBody>
      </p:sp>
      <p:sp>
        <p:nvSpPr>
          <p:cNvPr id="24579" name="Rectangle 2"/>
          <p:cNvSpPr>
            <a:spLocks noGrp="1" noChangeArrowheads="1"/>
          </p:cNvSpPr>
          <p:nvPr>
            <p:ph type="title"/>
          </p:nvPr>
        </p:nvSpPr>
        <p:spPr>
          <a:xfrm>
            <a:off x="288521" y="345995"/>
            <a:ext cx="8581043" cy="840400"/>
          </a:xfrm>
        </p:spPr>
        <p:txBody>
          <a:bodyPr>
            <a:normAutofit fontScale="90000"/>
          </a:bodyPr>
          <a:lstStyle/>
          <a:p>
            <a:r>
              <a:rPr lang="en-CA" dirty="0"/>
              <a:t>Advanced task</a:t>
            </a:r>
            <a:br>
              <a:rPr lang="en-CA" dirty="0"/>
            </a:br>
            <a:r>
              <a:rPr lang="en-CA" sz="2600" b="0" dirty="0" err="1"/>
              <a:t>eXplainable</a:t>
            </a:r>
            <a:r>
              <a:rPr lang="en-CA" sz="2600" b="0" dirty="0"/>
              <a:t> Artificial Intelligence (1)</a:t>
            </a:r>
            <a:endParaRPr lang="en-CA" sz="2600" dirty="0"/>
          </a:p>
        </p:txBody>
      </p:sp>
      <p:sp>
        <p:nvSpPr>
          <p:cNvPr id="2" name="Footer Placeholder 1"/>
          <p:cNvSpPr>
            <a:spLocks noGrp="1"/>
          </p:cNvSpPr>
          <p:nvPr>
            <p:ph type="ftr" sz="quarter" idx="13"/>
          </p:nvPr>
        </p:nvSpPr>
        <p:spPr/>
        <p:txBody>
          <a:bodyPr/>
          <a:lstStyle/>
          <a:p>
            <a:r>
              <a:rPr lang="en-CA"/>
              <a:t>Network Data Analysis Laboratory</a:t>
            </a:r>
          </a:p>
        </p:txBody>
      </p:sp>
      <p:sp>
        <p:nvSpPr>
          <p:cNvPr id="3" name="Slide Number Placeholder 2"/>
          <p:cNvSpPr>
            <a:spLocks noGrp="1"/>
          </p:cNvSpPr>
          <p:nvPr>
            <p:ph type="sldNum" sz="quarter" idx="12"/>
          </p:nvPr>
        </p:nvSpPr>
        <p:spPr/>
        <p:txBody>
          <a:bodyPr/>
          <a:lstStyle/>
          <a:p>
            <a:fld id="{7834947A-1B05-2B43-AD85-E646CE852B9E}" type="slidenum">
              <a:rPr lang="it-IT" smtClean="0"/>
              <a:pPr/>
              <a:t>21</a:t>
            </a:fld>
            <a:endParaRPr lang="it-IT"/>
          </a:p>
        </p:txBody>
      </p:sp>
      <p:pic>
        <p:nvPicPr>
          <p:cNvPr id="9" name="Immagine 8" descr="Immagine che contiene schermata&#10;&#10;Descrizione generata automaticamente">
            <a:extLst>
              <a:ext uri="{FF2B5EF4-FFF2-40B4-BE49-F238E27FC236}">
                <a16:creationId xmlns:a16="http://schemas.microsoft.com/office/drawing/2014/main" id="{D3A8CDCA-26BA-5B89-52A0-E4542654BC97}"/>
              </a:ext>
            </a:extLst>
          </p:cNvPr>
          <p:cNvPicPr>
            <a:picLocks noChangeAspect="1"/>
          </p:cNvPicPr>
          <p:nvPr/>
        </p:nvPicPr>
        <p:blipFill>
          <a:blip r:embed="rId3"/>
          <a:stretch>
            <a:fillRect/>
          </a:stretch>
        </p:blipFill>
        <p:spPr>
          <a:xfrm>
            <a:off x="753061" y="3875321"/>
            <a:ext cx="7637878" cy="2265543"/>
          </a:xfrm>
          <a:prstGeom prst="rect">
            <a:avLst/>
          </a:prstGeom>
        </p:spPr>
      </p:pic>
      <p:pic>
        <p:nvPicPr>
          <p:cNvPr id="7" name="Immagine 6" descr="Immagine che contiene testo, schermata, diagramma, Carattere&#10;&#10;Descrizione generata automaticamente">
            <a:extLst>
              <a:ext uri="{FF2B5EF4-FFF2-40B4-BE49-F238E27FC236}">
                <a16:creationId xmlns:a16="http://schemas.microsoft.com/office/drawing/2014/main" id="{3CFAE9E0-52D8-F456-57FD-943557D9CE55}"/>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25703" b="70064" l="10000" r="90000"/>
                    </a14:imgEffect>
                  </a14:imgLayer>
                </a14:imgProps>
              </a:ext>
            </a:extLst>
          </a:blip>
          <a:srcRect l="67234" t="35358" r="19080" b="38209"/>
          <a:stretch/>
        </p:blipFill>
        <p:spPr>
          <a:xfrm>
            <a:off x="5880881" y="4425880"/>
            <a:ext cx="1071800" cy="1164424"/>
          </a:xfrm>
          <a:prstGeom prst="rect">
            <a:avLst/>
          </a:prstGeom>
        </p:spPr>
      </p:pic>
    </p:spTree>
    <p:extLst>
      <p:ext uri="{BB962C8B-B14F-4D97-AF65-F5344CB8AC3E}">
        <p14:creationId xmlns:p14="http://schemas.microsoft.com/office/powerpoint/2010/main" val="937566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idx="1"/>
          </p:nvPr>
        </p:nvSpPr>
        <p:spPr>
          <a:xfrm>
            <a:off x="288521" y="1768112"/>
            <a:ext cx="8581043" cy="3396422"/>
          </a:xfrm>
        </p:spPr>
        <p:txBody>
          <a:bodyPr vert="horz" lIns="91440" tIns="45720" rIns="91440" bIns="45720" rtlCol="0" anchor="t">
            <a:normAutofit/>
          </a:bodyPr>
          <a:lstStyle/>
          <a:p>
            <a:r>
              <a:rPr lang="en-CA" b="0" dirty="0"/>
              <a:t>Focus on RF models (one for each method implemented)</a:t>
            </a:r>
          </a:p>
          <a:p>
            <a:endParaRPr lang="en-CA" b="0" dirty="0"/>
          </a:p>
          <a:p>
            <a:r>
              <a:rPr lang="en-CA" b="0" dirty="0"/>
              <a:t>Compute the 10 best features for each model</a:t>
            </a:r>
          </a:p>
          <a:p>
            <a:pPr marL="715645" lvl="1"/>
            <a:r>
              <a:rPr lang="en-CA" dirty="0"/>
              <a:t>For each list of features recompute metrics</a:t>
            </a:r>
          </a:p>
          <a:p>
            <a:pPr marL="715645" lvl="1"/>
            <a:endParaRPr lang="en-CA" dirty="0"/>
          </a:p>
          <a:p>
            <a:r>
              <a:rPr lang="en-CA" b="0" dirty="0"/>
              <a:t>Compute impact of features for each class</a:t>
            </a:r>
          </a:p>
          <a:p>
            <a:pPr marL="715645" lvl="1">
              <a:buFont typeface="Arial" charset="0"/>
              <a:buChar char="–"/>
            </a:pPr>
            <a:endParaRPr lang="en-CA" b="0" dirty="0"/>
          </a:p>
          <a:p>
            <a:endParaRPr lang="en-CA" b="0" dirty="0"/>
          </a:p>
        </p:txBody>
      </p:sp>
      <p:sp>
        <p:nvSpPr>
          <p:cNvPr id="24579" name="Rectangle 2"/>
          <p:cNvSpPr>
            <a:spLocks noGrp="1" noChangeArrowheads="1"/>
          </p:cNvSpPr>
          <p:nvPr>
            <p:ph type="title"/>
          </p:nvPr>
        </p:nvSpPr>
        <p:spPr>
          <a:xfrm>
            <a:off x="288521" y="345995"/>
            <a:ext cx="8581043" cy="840400"/>
          </a:xfrm>
        </p:spPr>
        <p:txBody>
          <a:bodyPr>
            <a:normAutofit fontScale="90000"/>
          </a:bodyPr>
          <a:lstStyle/>
          <a:p>
            <a:r>
              <a:rPr lang="en-CA" dirty="0"/>
              <a:t>Advanced task</a:t>
            </a:r>
            <a:br>
              <a:rPr lang="en-CA" dirty="0"/>
            </a:br>
            <a:r>
              <a:rPr lang="en-CA" sz="2600" b="0" dirty="0" err="1"/>
              <a:t>eXplainable</a:t>
            </a:r>
            <a:r>
              <a:rPr lang="en-CA" sz="2600" b="0" dirty="0"/>
              <a:t> Artificial Intelligence (2)</a:t>
            </a:r>
            <a:endParaRPr lang="en-CA" sz="2600" dirty="0"/>
          </a:p>
        </p:txBody>
      </p:sp>
      <p:sp>
        <p:nvSpPr>
          <p:cNvPr id="2" name="Footer Placeholder 1"/>
          <p:cNvSpPr>
            <a:spLocks noGrp="1"/>
          </p:cNvSpPr>
          <p:nvPr>
            <p:ph type="ftr" sz="quarter" idx="13"/>
          </p:nvPr>
        </p:nvSpPr>
        <p:spPr/>
        <p:txBody>
          <a:bodyPr/>
          <a:lstStyle/>
          <a:p>
            <a:r>
              <a:rPr lang="en-CA"/>
              <a:t>Network Data Analysis Laboratory</a:t>
            </a:r>
          </a:p>
        </p:txBody>
      </p:sp>
      <p:sp>
        <p:nvSpPr>
          <p:cNvPr id="3" name="Slide Number Placeholder 2"/>
          <p:cNvSpPr>
            <a:spLocks noGrp="1"/>
          </p:cNvSpPr>
          <p:nvPr>
            <p:ph type="sldNum" sz="quarter" idx="12"/>
          </p:nvPr>
        </p:nvSpPr>
        <p:spPr/>
        <p:txBody>
          <a:bodyPr/>
          <a:lstStyle/>
          <a:p>
            <a:fld id="{7834947A-1B05-2B43-AD85-E646CE852B9E}" type="slidenum">
              <a:rPr lang="it-IT" smtClean="0"/>
              <a:pPr/>
              <a:t>22</a:t>
            </a:fld>
            <a:endParaRPr lang="it-IT"/>
          </a:p>
        </p:txBody>
      </p:sp>
      <p:pic>
        <p:nvPicPr>
          <p:cNvPr id="5" name="Immagine 5" descr="Immagine che contiene Carattere, Elementi grafici, logo, testo&#10;&#10;Descrizione generata automaticamente">
            <a:extLst>
              <a:ext uri="{FF2B5EF4-FFF2-40B4-BE49-F238E27FC236}">
                <a16:creationId xmlns:a16="http://schemas.microsoft.com/office/drawing/2014/main" id="{9C113E4A-F53F-8B5B-C8AA-7F22E8672733}"/>
              </a:ext>
            </a:extLst>
          </p:cNvPr>
          <p:cNvPicPr>
            <a:picLocks noChangeAspect="1"/>
          </p:cNvPicPr>
          <p:nvPr/>
        </p:nvPicPr>
        <p:blipFill>
          <a:blip r:embed="rId3"/>
          <a:stretch>
            <a:fillRect/>
          </a:stretch>
        </p:blipFill>
        <p:spPr>
          <a:xfrm>
            <a:off x="6456783" y="4925164"/>
            <a:ext cx="2090058" cy="795902"/>
          </a:xfrm>
          <a:prstGeom prst="rect">
            <a:avLst/>
          </a:prstGeom>
        </p:spPr>
      </p:pic>
    </p:spTree>
    <p:extLst>
      <p:ext uri="{BB962C8B-B14F-4D97-AF65-F5344CB8AC3E}">
        <p14:creationId xmlns:p14="http://schemas.microsoft.com/office/powerpoint/2010/main" val="28820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5A0E46ED-E711-BC50-E66B-91A14262E247}"/>
              </a:ext>
            </a:extLst>
          </p:cNvPr>
          <p:cNvSpPr>
            <a:spLocks noGrp="1"/>
          </p:cNvSpPr>
          <p:nvPr>
            <p:ph type="title"/>
          </p:nvPr>
        </p:nvSpPr>
        <p:spPr/>
        <p:txBody>
          <a:bodyPr>
            <a:normAutofit fontScale="90000"/>
          </a:bodyPr>
          <a:lstStyle/>
          <a:p>
            <a:r>
              <a:rPr lang="en-CA" sz="2500"/>
              <a:t>Advanced task</a:t>
            </a:r>
            <a:br>
              <a:rPr lang="en-CA" sz="2500"/>
            </a:br>
            <a:r>
              <a:rPr lang="en-CA" sz="2500" b="0"/>
              <a:t>Global per-class feature importance</a:t>
            </a:r>
            <a:endParaRPr lang="en-CA" sz="2300" b="0"/>
          </a:p>
          <a:p>
            <a:endParaRPr lang="it-IT"/>
          </a:p>
        </p:txBody>
      </p:sp>
      <p:sp>
        <p:nvSpPr>
          <p:cNvPr id="4" name="Segnaposto numero diapositiva 3">
            <a:extLst>
              <a:ext uri="{FF2B5EF4-FFF2-40B4-BE49-F238E27FC236}">
                <a16:creationId xmlns:a16="http://schemas.microsoft.com/office/drawing/2014/main" id="{62782318-5C75-9FC1-02CA-FC4F41C6E517}"/>
              </a:ext>
            </a:extLst>
          </p:cNvPr>
          <p:cNvSpPr>
            <a:spLocks noGrp="1"/>
          </p:cNvSpPr>
          <p:nvPr>
            <p:ph type="sldNum" sz="quarter" idx="12"/>
          </p:nvPr>
        </p:nvSpPr>
        <p:spPr/>
        <p:txBody>
          <a:bodyPr/>
          <a:lstStyle/>
          <a:p>
            <a:fld id="{7834947A-1B05-2B43-AD85-E646CE852B9E}" type="slidenum">
              <a:rPr lang="it-IT" smtClean="0"/>
              <a:pPr/>
              <a:t>23</a:t>
            </a:fld>
            <a:endParaRPr lang="it-IT"/>
          </a:p>
        </p:txBody>
      </p:sp>
      <p:sp>
        <p:nvSpPr>
          <p:cNvPr id="5" name="Segnaposto piè di pagina 4">
            <a:extLst>
              <a:ext uri="{FF2B5EF4-FFF2-40B4-BE49-F238E27FC236}">
                <a16:creationId xmlns:a16="http://schemas.microsoft.com/office/drawing/2014/main" id="{A5EA68AA-5DE4-3019-9CC6-9248558E1F6E}"/>
              </a:ext>
            </a:extLst>
          </p:cNvPr>
          <p:cNvSpPr>
            <a:spLocks noGrp="1"/>
          </p:cNvSpPr>
          <p:nvPr>
            <p:ph type="ftr" sz="quarter" idx="13"/>
          </p:nvPr>
        </p:nvSpPr>
        <p:spPr/>
        <p:txBody>
          <a:bodyPr/>
          <a:lstStyle/>
          <a:p>
            <a:r>
              <a:rPr lang="en-CA" dirty="0"/>
              <a:t>Network Measurement Lab</a:t>
            </a:r>
          </a:p>
        </p:txBody>
      </p:sp>
      <p:sp>
        <p:nvSpPr>
          <p:cNvPr id="8" name="CasellaDiTesto 7">
            <a:extLst>
              <a:ext uri="{FF2B5EF4-FFF2-40B4-BE49-F238E27FC236}">
                <a16:creationId xmlns:a16="http://schemas.microsoft.com/office/drawing/2014/main" id="{E1B4492A-E755-3DA9-215F-135BC7C13947}"/>
              </a:ext>
            </a:extLst>
          </p:cNvPr>
          <p:cNvSpPr txBox="1"/>
          <p:nvPr/>
        </p:nvSpPr>
        <p:spPr>
          <a:xfrm>
            <a:off x="485192" y="5374432"/>
            <a:ext cx="806164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CA" sz="2400" dirty="0">
                <a:latin typeface="Arial"/>
                <a:cs typeface="Calibri"/>
              </a:rPr>
              <a:t>Plot for Random Oversampling method</a:t>
            </a:r>
            <a:endParaRPr lang="en-CA" dirty="0"/>
          </a:p>
        </p:txBody>
      </p:sp>
      <p:pic>
        <p:nvPicPr>
          <p:cNvPr id="2" name="Immagine 5" descr="Immagine che contiene testo, schermata, Policromia, numero&#10;&#10;Descrizione generata automaticamente">
            <a:extLst>
              <a:ext uri="{FF2B5EF4-FFF2-40B4-BE49-F238E27FC236}">
                <a16:creationId xmlns:a16="http://schemas.microsoft.com/office/drawing/2014/main" id="{22CE7E4A-C102-29CD-35CC-B0F5C1ABF569}"/>
              </a:ext>
            </a:extLst>
          </p:cNvPr>
          <p:cNvPicPr>
            <a:picLocks noChangeAspect="1"/>
          </p:cNvPicPr>
          <p:nvPr/>
        </p:nvPicPr>
        <p:blipFill>
          <a:blip r:embed="rId2"/>
          <a:stretch>
            <a:fillRect/>
          </a:stretch>
        </p:blipFill>
        <p:spPr>
          <a:xfrm>
            <a:off x="289249" y="1102393"/>
            <a:ext cx="8584162" cy="4018730"/>
          </a:xfrm>
          <a:prstGeom prst="rect">
            <a:avLst/>
          </a:prstGeom>
        </p:spPr>
      </p:pic>
    </p:spTree>
    <p:extLst>
      <p:ext uri="{BB962C8B-B14F-4D97-AF65-F5344CB8AC3E}">
        <p14:creationId xmlns:p14="http://schemas.microsoft.com/office/powerpoint/2010/main" val="3181700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D2FEF901-DBF7-CC1D-E6EB-66420F824D37}"/>
              </a:ext>
            </a:extLst>
          </p:cNvPr>
          <p:cNvSpPr>
            <a:spLocks noGrp="1"/>
          </p:cNvSpPr>
          <p:nvPr>
            <p:ph type="title"/>
          </p:nvPr>
        </p:nvSpPr>
        <p:spPr/>
        <p:txBody>
          <a:bodyPr/>
          <a:lstStyle/>
          <a:p>
            <a:r>
              <a:rPr lang="en-CA" sz="2300"/>
              <a:t>Advanced task</a:t>
            </a:r>
            <a:br>
              <a:rPr lang="en-CA" sz="2300"/>
            </a:br>
            <a:r>
              <a:rPr lang="en-CA" sz="2300" b="0"/>
              <a:t>Metrics comparison</a:t>
            </a:r>
          </a:p>
          <a:p>
            <a:endParaRPr lang="it-IT" sz="2500" b="0"/>
          </a:p>
          <a:p>
            <a:endParaRPr lang="it-IT"/>
          </a:p>
        </p:txBody>
      </p:sp>
      <p:sp>
        <p:nvSpPr>
          <p:cNvPr id="4" name="Segnaposto numero diapositiva 3">
            <a:extLst>
              <a:ext uri="{FF2B5EF4-FFF2-40B4-BE49-F238E27FC236}">
                <a16:creationId xmlns:a16="http://schemas.microsoft.com/office/drawing/2014/main" id="{49C23F93-C116-BD78-BD5C-0DAB965BA190}"/>
              </a:ext>
            </a:extLst>
          </p:cNvPr>
          <p:cNvSpPr>
            <a:spLocks noGrp="1"/>
          </p:cNvSpPr>
          <p:nvPr>
            <p:ph type="sldNum" sz="quarter" idx="12"/>
          </p:nvPr>
        </p:nvSpPr>
        <p:spPr/>
        <p:txBody>
          <a:bodyPr/>
          <a:lstStyle/>
          <a:p>
            <a:fld id="{7834947A-1B05-2B43-AD85-E646CE852B9E}" type="slidenum">
              <a:rPr lang="it-IT" smtClean="0"/>
              <a:pPr/>
              <a:t>24</a:t>
            </a:fld>
            <a:endParaRPr lang="it-IT"/>
          </a:p>
        </p:txBody>
      </p:sp>
      <p:sp>
        <p:nvSpPr>
          <p:cNvPr id="5" name="Segnaposto piè di pagina 4">
            <a:extLst>
              <a:ext uri="{FF2B5EF4-FFF2-40B4-BE49-F238E27FC236}">
                <a16:creationId xmlns:a16="http://schemas.microsoft.com/office/drawing/2014/main" id="{81413B40-984B-2CEA-2EAB-3CAF1DC75415}"/>
              </a:ext>
            </a:extLst>
          </p:cNvPr>
          <p:cNvSpPr>
            <a:spLocks noGrp="1"/>
          </p:cNvSpPr>
          <p:nvPr>
            <p:ph type="ftr" sz="quarter" idx="13"/>
          </p:nvPr>
        </p:nvSpPr>
        <p:spPr/>
        <p:txBody>
          <a:bodyPr/>
          <a:lstStyle/>
          <a:p>
            <a:r>
              <a:rPr lang="en-CA" dirty="0"/>
              <a:t>Network Measurement Lab</a:t>
            </a:r>
          </a:p>
        </p:txBody>
      </p:sp>
      <p:sp>
        <p:nvSpPr>
          <p:cNvPr id="8" name="CasellaDiTesto 7">
            <a:extLst>
              <a:ext uri="{FF2B5EF4-FFF2-40B4-BE49-F238E27FC236}">
                <a16:creationId xmlns:a16="http://schemas.microsoft.com/office/drawing/2014/main" id="{1F6229C7-9F10-01FE-3CB9-55890CE6638E}"/>
              </a:ext>
            </a:extLst>
          </p:cNvPr>
          <p:cNvSpPr txBox="1"/>
          <p:nvPr/>
        </p:nvSpPr>
        <p:spPr>
          <a:xfrm>
            <a:off x="288521" y="1047750"/>
            <a:ext cx="83788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dirty="0">
                <a:latin typeface="Arial"/>
                <a:cs typeface="Calibri"/>
              </a:rPr>
              <a:t>Metrics using 10 most important features extracted for Random Oversampling</a:t>
            </a:r>
          </a:p>
        </p:txBody>
      </p:sp>
      <p:sp>
        <p:nvSpPr>
          <p:cNvPr id="9" name="CasellaDiTesto 8">
            <a:extLst>
              <a:ext uri="{FF2B5EF4-FFF2-40B4-BE49-F238E27FC236}">
                <a16:creationId xmlns:a16="http://schemas.microsoft.com/office/drawing/2014/main" id="{67E3FDA9-8DBB-8167-3059-5FB56D80445D}"/>
              </a:ext>
            </a:extLst>
          </p:cNvPr>
          <p:cNvSpPr txBox="1"/>
          <p:nvPr/>
        </p:nvSpPr>
        <p:spPr>
          <a:xfrm>
            <a:off x="513182" y="3704253"/>
            <a:ext cx="83788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CA" dirty="0">
                <a:latin typeface="Arial"/>
                <a:cs typeface="Calibri"/>
              </a:rPr>
              <a:t>Metrics of original dataset (67 features)</a:t>
            </a:r>
          </a:p>
        </p:txBody>
      </p:sp>
      <p:pic>
        <p:nvPicPr>
          <p:cNvPr id="11" name="Immagine 11" descr="Immagine che contiene testo, schermata, Carattere, numero&#10;&#10;Descrizione generata automaticamente">
            <a:extLst>
              <a:ext uri="{FF2B5EF4-FFF2-40B4-BE49-F238E27FC236}">
                <a16:creationId xmlns:a16="http://schemas.microsoft.com/office/drawing/2014/main" id="{A3C158AD-683E-73AC-7828-D5350844C5E2}"/>
              </a:ext>
            </a:extLst>
          </p:cNvPr>
          <p:cNvPicPr>
            <a:picLocks noChangeAspect="1"/>
          </p:cNvPicPr>
          <p:nvPr/>
        </p:nvPicPr>
        <p:blipFill>
          <a:blip r:embed="rId2"/>
          <a:stretch>
            <a:fillRect/>
          </a:stretch>
        </p:blipFill>
        <p:spPr>
          <a:xfrm>
            <a:off x="289249" y="1419967"/>
            <a:ext cx="6354147" cy="2226590"/>
          </a:xfrm>
          <a:prstGeom prst="rect">
            <a:avLst/>
          </a:prstGeom>
        </p:spPr>
      </p:pic>
      <p:pic>
        <p:nvPicPr>
          <p:cNvPr id="2" name="Immagine 5" descr="Immagine che contiene testo, schermata, Carattere, numero&#10;&#10;Descrizione generata automaticamente">
            <a:extLst>
              <a:ext uri="{FF2B5EF4-FFF2-40B4-BE49-F238E27FC236}">
                <a16:creationId xmlns:a16="http://schemas.microsoft.com/office/drawing/2014/main" id="{F2ED498C-4E14-A819-C8AC-324047E7C4A2}"/>
              </a:ext>
            </a:extLst>
          </p:cNvPr>
          <p:cNvPicPr>
            <a:picLocks noChangeAspect="1"/>
          </p:cNvPicPr>
          <p:nvPr/>
        </p:nvPicPr>
        <p:blipFill>
          <a:blip r:embed="rId3"/>
          <a:stretch>
            <a:fillRect/>
          </a:stretch>
        </p:blipFill>
        <p:spPr>
          <a:xfrm>
            <a:off x="2705877" y="4079355"/>
            <a:ext cx="6186195" cy="2076971"/>
          </a:xfrm>
          <a:prstGeom prst="rect">
            <a:avLst/>
          </a:prstGeom>
        </p:spPr>
      </p:pic>
    </p:spTree>
    <p:extLst>
      <p:ext uri="{BB962C8B-B14F-4D97-AF65-F5344CB8AC3E}">
        <p14:creationId xmlns:p14="http://schemas.microsoft.com/office/powerpoint/2010/main" val="3937355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5" descr="Immagine che contiene testo, schermata, Carattere, diagramma&#10;&#10;Descrizione generata automaticamente">
            <a:extLst>
              <a:ext uri="{FF2B5EF4-FFF2-40B4-BE49-F238E27FC236}">
                <a16:creationId xmlns:a16="http://schemas.microsoft.com/office/drawing/2014/main" id="{5A09CB97-182C-392A-069B-DE5710363508}"/>
              </a:ext>
            </a:extLst>
          </p:cNvPr>
          <p:cNvPicPr>
            <a:picLocks noChangeAspect="1"/>
          </p:cNvPicPr>
          <p:nvPr/>
        </p:nvPicPr>
        <p:blipFill>
          <a:blip r:embed="rId2"/>
          <a:stretch>
            <a:fillRect/>
          </a:stretch>
        </p:blipFill>
        <p:spPr>
          <a:xfrm>
            <a:off x="4581331" y="3185820"/>
            <a:ext cx="4357395" cy="3005623"/>
          </a:xfrm>
          <a:prstGeom prst="rect">
            <a:avLst/>
          </a:prstGeom>
        </p:spPr>
      </p:pic>
      <p:pic>
        <p:nvPicPr>
          <p:cNvPr id="14" name="Immagine 14" descr="Immagine che contiene testo, schermata, Carattere, linea&#10;&#10;Descrizione generata automaticamente">
            <a:extLst>
              <a:ext uri="{FF2B5EF4-FFF2-40B4-BE49-F238E27FC236}">
                <a16:creationId xmlns:a16="http://schemas.microsoft.com/office/drawing/2014/main" id="{AB5E8900-26CC-FDE1-BCBD-6B7ED562A77B}"/>
              </a:ext>
            </a:extLst>
          </p:cNvPr>
          <p:cNvPicPr>
            <a:picLocks noChangeAspect="1"/>
          </p:cNvPicPr>
          <p:nvPr/>
        </p:nvPicPr>
        <p:blipFill>
          <a:blip r:embed="rId3"/>
          <a:stretch>
            <a:fillRect/>
          </a:stretch>
        </p:blipFill>
        <p:spPr>
          <a:xfrm>
            <a:off x="4460033" y="134711"/>
            <a:ext cx="4310742" cy="3005624"/>
          </a:xfrm>
          <a:prstGeom prst="rect">
            <a:avLst/>
          </a:prstGeom>
        </p:spPr>
      </p:pic>
      <p:sp>
        <p:nvSpPr>
          <p:cNvPr id="3" name="Titolo 2">
            <a:extLst>
              <a:ext uri="{FF2B5EF4-FFF2-40B4-BE49-F238E27FC236}">
                <a16:creationId xmlns:a16="http://schemas.microsoft.com/office/drawing/2014/main" id="{CF170F91-744E-33E3-15BF-58EEA96E05BA}"/>
              </a:ext>
            </a:extLst>
          </p:cNvPr>
          <p:cNvSpPr>
            <a:spLocks noGrp="1"/>
          </p:cNvSpPr>
          <p:nvPr>
            <p:ph type="title"/>
          </p:nvPr>
        </p:nvSpPr>
        <p:spPr/>
        <p:txBody>
          <a:bodyPr/>
          <a:lstStyle/>
          <a:p>
            <a:r>
              <a:rPr lang="en-CA" sz="2300"/>
              <a:t>Advanced task</a:t>
            </a:r>
            <a:br>
              <a:rPr lang="en-CA" sz="2300"/>
            </a:br>
            <a:r>
              <a:rPr lang="en-CA" sz="2300" b="0"/>
              <a:t>Per-class feature importance</a:t>
            </a:r>
            <a:endParaRPr lang="en-US" sz="2300" b="0"/>
          </a:p>
        </p:txBody>
      </p:sp>
      <p:sp>
        <p:nvSpPr>
          <p:cNvPr id="4" name="Segnaposto numero diapositiva 3">
            <a:extLst>
              <a:ext uri="{FF2B5EF4-FFF2-40B4-BE49-F238E27FC236}">
                <a16:creationId xmlns:a16="http://schemas.microsoft.com/office/drawing/2014/main" id="{2C6ED9F6-4D27-2230-854D-C4BD28415BDF}"/>
              </a:ext>
            </a:extLst>
          </p:cNvPr>
          <p:cNvSpPr>
            <a:spLocks noGrp="1"/>
          </p:cNvSpPr>
          <p:nvPr>
            <p:ph type="sldNum" sz="quarter" idx="12"/>
          </p:nvPr>
        </p:nvSpPr>
        <p:spPr/>
        <p:txBody>
          <a:bodyPr/>
          <a:lstStyle/>
          <a:p>
            <a:fld id="{7834947A-1B05-2B43-AD85-E646CE852B9E}" type="slidenum">
              <a:rPr lang="it-IT" smtClean="0"/>
              <a:pPr/>
              <a:t>25</a:t>
            </a:fld>
            <a:endParaRPr lang="it-IT"/>
          </a:p>
        </p:txBody>
      </p:sp>
      <p:sp>
        <p:nvSpPr>
          <p:cNvPr id="5" name="Segnaposto piè di pagina 4">
            <a:extLst>
              <a:ext uri="{FF2B5EF4-FFF2-40B4-BE49-F238E27FC236}">
                <a16:creationId xmlns:a16="http://schemas.microsoft.com/office/drawing/2014/main" id="{6757CCFF-23F7-A524-2773-EC0F84BDA477}"/>
              </a:ext>
            </a:extLst>
          </p:cNvPr>
          <p:cNvSpPr>
            <a:spLocks noGrp="1"/>
          </p:cNvSpPr>
          <p:nvPr>
            <p:ph type="ftr" sz="quarter" idx="13"/>
          </p:nvPr>
        </p:nvSpPr>
        <p:spPr/>
        <p:txBody>
          <a:bodyPr/>
          <a:lstStyle/>
          <a:p>
            <a:r>
              <a:rPr lang="en-CA" dirty="0"/>
              <a:t>Network Measurement Lab</a:t>
            </a:r>
          </a:p>
        </p:txBody>
      </p:sp>
      <p:sp>
        <p:nvSpPr>
          <p:cNvPr id="9" name="CasellaDiTesto 8">
            <a:extLst>
              <a:ext uri="{FF2B5EF4-FFF2-40B4-BE49-F238E27FC236}">
                <a16:creationId xmlns:a16="http://schemas.microsoft.com/office/drawing/2014/main" id="{9F37BE25-A3DD-021B-B451-37972609575B}"/>
              </a:ext>
            </a:extLst>
          </p:cNvPr>
          <p:cNvSpPr txBox="1"/>
          <p:nvPr/>
        </p:nvSpPr>
        <p:spPr>
          <a:xfrm>
            <a:off x="2397968" y="5551715"/>
            <a:ext cx="135293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2000">
                <a:latin typeface="Arial"/>
                <a:cs typeface="Calibri"/>
              </a:rPr>
              <a:t>SMOTE</a:t>
            </a:r>
            <a:endParaRPr lang="it-IT" sz="2000">
              <a:latin typeface="Arial"/>
              <a:cs typeface="Arial"/>
            </a:endParaRPr>
          </a:p>
        </p:txBody>
      </p:sp>
      <p:sp>
        <p:nvSpPr>
          <p:cNvPr id="10" name="CasellaDiTesto 9">
            <a:extLst>
              <a:ext uri="{FF2B5EF4-FFF2-40B4-BE49-F238E27FC236}">
                <a16:creationId xmlns:a16="http://schemas.microsoft.com/office/drawing/2014/main" id="{C15B1E64-77F5-237E-4873-6E133F5EDEC8}"/>
              </a:ext>
            </a:extLst>
          </p:cNvPr>
          <p:cNvSpPr txBox="1"/>
          <p:nvPr/>
        </p:nvSpPr>
        <p:spPr>
          <a:xfrm>
            <a:off x="1082351" y="1073020"/>
            <a:ext cx="278985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CA" sz="2000" dirty="0">
                <a:latin typeface="Arial"/>
                <a:cs typeface="Calibri"/>
              </a:rPr>
              <a:t>Random Oversampling</a:t>
            </a:r>
          </a:p>
        </p:txBody>
      </p:sp>
      <p:cxnSp>
        <p:nvCxnSpPr>
          <p:cNvPr id="11" name="Connettore 2 10">
            <a:extLst>
              <a:ext uri="{FF2B5EF4-FFF2-40B4-BE49-F238E27FC236}">
                <a16:creationId xmlns:a16="http://schemas.microsoft.com/office/drawing/2014/main" id="{0B1AD1ED-CC11-B1A9-178B-A3C123145759}"/>
              </a:ext>
            </a:extLst>
          </p:cNvPr>
          <p:cNvCxnSpPr/>
          <p:nvPr/>
        </p:nvCxnSpPr>
        <p:spPr>
          <a:xfrm flipV="1">
            <a:off x="3735161" y="5540635"/>
            <a:ext cx="858415" cy="205274"/>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 name="Connettore 2 11">
            <a:extLst>
              <a:ext uri="{FF2B5EF4-FFF2-40B4-BE49-F238E27FC236}">
                <a16:creationId xmlns:a16="http://schemas.microsoft.com/office/drawing/2014/main" id="{2CB38E7C-40A5-79BB-74B7-624FE656DC3E}"/>
              </a:ext>
            </a:extLst>
          </p:cNvPr>
          <p:cNvCxnSpPr>
            <a:cxnSpLocks/>
          </p:cNvCxnSpPr>
          <p:nvPr/>
        </p:nvCxnSpPr>
        <p:spPr>
          <a:xfrm>
            <a:off x="3949765" y="1323197"/>
            <a:ext cx="1026366" cy="55984"/>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3" name="CasellaDiTesto 12">
            <a:extLst>
              <a:ext uri="{FF2B5EF4-FFF2-40B4-BE49-F238E27FC236}">
                <a16:creationId xmlns:a16="http://schemas.microsoft.com/office/drawing/2014/main" id="{A7E7F45F-336A-83D4-64FD-D9CACB08F00E}"/>
              </a:ext>
            </a:extLst>
          </p:cNvPr>
          <p:cNvSpPr txBox="1"/>
          <p:nvPr/>
        </p:nvSpPr>
        <p:spPr>
          <a:xfrm>
            <a:off x="895739" y="1782147"/>
            <a:ext cx="278985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CA" sz="2000" dirty="0">
                <a:latin typeface="Arial"/>
                <a:cs typeface="Calibri"/>
              </a:rPr>
              <a:t>Imbalanced</a:t>
            </a:r>
            <a:endParaRPr lang="en-CA" dirty="0">
              <a:cs typeface="Calibri"/>
            </a:endParaRPr>
          </a:p>
        </p:txBody>
      </p:sp>
      <p:pic>
        <p:nvPicPr>
          <p:cNvPr id="2" name="Immagine 13" descr="Immagine che contiene testo, schermata, Carattere, diagramma&#10;&#10;Descrizione generata automaticamente">
            <a:extLst>
              <a:ext uri="{FF2B5EF4-FFF2-40B4-BE49-F238E27FC236}">
                <a16:creationId xmlns:a16="http://schemas.microsoft.com/office/drawing/2014/main" id="{9199F2A5-7063-68DB-6A13-2E9DE7EE86D6}"/>
              </a:ext>
            </a:extLst>
          </p:cNvPr>
          <p:cNvPicPr>
            <a:picLocks noChangeAspect="1"/>
          </p:cNvPicPr>
          <p:nvPr/>
        </p:nvPicPr>
        <p:blipFill>
          <a:blip r:embed="rId4"/>
          <a:stretch>
            <a:fillRect/>
          </a:stretch>
        </p:blipFill>
        <p:spPr>
          <a:xfrm>
            <a:off x="205273" y="2187445"/>
            <a:ext cx="4357395" cy="3005623"/>
          </a:xfrm>
          <a:prstGeom prst="rect">
            <a:avLst/>
          </a:prstGeom>
        </p:spPr>
      </p:pic>
    </p:spTree>
    <p:extLst>
      <p:ext uri="{BB962C8B-B14F-4D97-AF65-F5344CB8AC3E}">
        <p14:creationId xmlns:p14="http://schemas.microsoft.com/office/powerpoint/2010/main" val="2144146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C66EF882-7F51-8118-CED5-2CA98DB9ED74}"/>
              </a:ext>
            </a:extLst>
          </p:cNvPr>
          <p:cNvSpPr>
            <a:spLocks noGrp="1"/>
          </p:cNvSpPr>
          <p:nvPr>
            <p:ph type="sldNum" sz="quarter" idx="12"/>
          </p:nvPr>
        </p:nvSpPr>
        <p:spPr/>
        <p:txBody>
          <a:bodyPr/>
          <a:lstStyle/>
          <a:p>
            <a:fld id="{7834947A-1B05-2B43-AD85-E646CE852B9E}" type="slidenum">
              <a:rPr lang="it-IT" smtClean="0"/>
              <a:pPr/>
              <a:t>26</a:t>
            </a:fld>
            <a:endParaRPr lang="it-IT"/>
          </a:p>
        </p:txBody>
      </p:sp>
      <p:sp>
        <p:nvSpPr>
          <p:cNvPr id="5" name="Segnaposto piè di pagina 4">
            <a:extLst>
              <a:ext uri="{FF2B5EF4-FFF2-40B4-BE49-F238E27FC236}">
                <a16:creationId xmlns:a16="http://schemas.microsoft.com/office/drawing/2014/main" id="{A50B30A0-447E-3795-792C-E258A5FB0BEE}"/>
              </a:ext>
            </a:extLst>
          </p:cNvPr>
          <p:cNvSpPr>
            <a:spLocks noGrp="1"/>
          </p:cNvSpPr>
          <p:nvPr>
            <p:ph type="ftr" sz="quarter" idx="13"/>
          </p:nvPr>
        </p:nvSpPr>
        <p:spPr/>
        <p:txBody>
          <a:bodyPr/>
          <a:lstStyle/>
          <a:p>
            <a:r>
              <a:rPr lang="en-CA" dirty="0"/>
              <a:t>Network Measurement Lab</a:t>
            </a:r>
          </a:p>
        </p:txBody>
      </p:sp>
      <p:sp>
        <p:nvSpPr>
          <p:cNvPr id="8" name="CasellaDiTesto 7">
            <a:extLst>
              <a:ext uri="{FF2B5EF4-FFF2-40B4-BE49-F238E27FC236}">
                <a16:creationId xmlns:a16="http://schemas.microsoft.com/office/drawing/2014/main" id="{E9012412-71C7-1C01-7A15-DC09AC9C8D1E}"/>
              </a:ext>
            </a:extLst>
          </p:cNvPr>
          <p:cNvSpPr txBox="1"/>
          <p:nvPr/>
        </p:nvSpPr>
        <p:spPr>
          <a:xfrm>
            <a:off x="4945226" y="1091683"/>
            <a:ext cx="135293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2000">
                <a:latin typeface="Arial"/>
                <a:cs typeface="Calibri"/>
              </a:rPr>
              <a:t>BSMOTE</a:t>
            </a:r>
            <a:endParaRPr lang="it-IT" sz="2000">
              <a:latin typeface="Arial"/>
              <a:cs typeface="Arial"/>
            </a:endParaRPr>
          </a:p>
        </p:txBody>
      </p:sp>
      <p:sp>
        <p:nvSpPr>
          <p:cNvPr id="10" name="CasellaDiTesto 9">
            <a:extLst>
              <a:ext uri="{FF2B5EF4-FFF2-40B4-BE49-F238E27FC236}">
                <a16:creationId xmlns:a16="http://schemas.microsoft.com/office/drawing/2014/main" id="{7054D5CF-5078-D5D9-0E11-7F82F7B0454C}"/>
              </a:ext>
            </a:extLst>
          </p:cNvPr>
          <p:cNvSpPr txBox="1"/>
          <p:nvPr/>
        </p:nvSpPr>
        <p:spPr>
          <a:xfrm>
            <a:off x="2248678" y="4170784"/>
            <a:ext cx="135293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2000">
                <a:latin typeface="Arial"/>
                <a:cs typeface="Calibri"/>
              </a:rPr>
              <a:t>ADASYN</a:t>
            </a:r>
          </a:p>
        </p:txBody>
      </p:sp>
      <p:pic>
        <p:nvPicPr>
          <p:cNvPr id="2" name="Immagine 2" descr="Immagine che contiene testo, schermata, Carattere, linea&#10;&#10;Descrizione generata automaticamente">
            <a:extLst>
              <a:ext uri="{FF2B5EF4-FFF2-40B4-BE49-F238E27FC236}">
                <a16:creationId xmlns:a16="http://schemas.microsoft.com/office/drawing/2014/main" id="{8CFD724D-9E2F-AEEC-9D23-C9689E412313}"/>
              </a:ext>
            </a:extLst>
          </p:cNvPr>
          <p:cNvPicPr>
            <a:picLocks noChangeAspect="1"/>
          </p:cNvPicPr>
          <p:nvPr/>
        </p:nvPicPr>
        <p:blipFill>
          <a:blip r:embed="rId2"/>
          <a:stretch>
            <a:fillRect/>
          </a:stretch>
        </p:blipFill>
        <p:spPr>
          <a:xfrm>
            <a:off x="4068147" y="2672638"/>
            <a:ext cx="4926563" cy="3397508"/>
          </a:xfrm>
          <a:prstGeom prst="rect">
            <a:avLst/>
          </a:prstGeom>
        </p:spPr>
      </p:pic>
      <p:pic>
        <p:nvPicPr>
          <p:cNvPr id="11" name="Immagine 11" descr="Immagine che contiene testo, schermata, Carattere, diagramma&#10;&#10;Descrizione generata automaticamente">
            <a:extLst>
              <a:ext uri="{FF2B5EF4-FFF2-40B4-BE49-F238E27FC236}">
                <a16:creationId xmlns:a16="http://schemas.microsoft.com/office/drawing/2014/main" id="{FC20A08A-AD12-2AB6-8617-F95B8E1D68F1}"/>
              </a:ext>
            </a:extLst>
          </p:cNvPr>
          <p:cNvPicPr>
            <a:picLocks noGrp="1" noChangeAspect="1"/>
          </p:cNvPicPr>
          <p:nvPr>
            <p:ph idx="1"/>
          </p:nvPr>
        </p:nvPicPr>
        <p:blipFill>
          <a:blip r:embed="rId3"/>
          <a:stretch>
            <a:fillRect/>
          </a:stretch>
        </p:blipFill>
        <p:spPr>
          <a:xfrm>
            <a:off x="150736" y="181868"/>
            <a:ext cx="4667168" cy="3201097"/>
          </a:xfrm>
        </p:spPr>
      </p:pic>
    </p:spTree>
    <p:extLst>
      <p:ext uri="{BB962C8B-B14F-4D97-AF65-F5344CB8AC3E}">
        <p14:creationId xmlns:p14="http://schemas.microsoft.com/office/powerpoint/2010/main" val="3753848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96754042-2CE3-E14B-02F3-224A56CB2BDF}"/>
              </a:ext>
            </a:extLst>
          </p:cNvPr>
          <p:cNvSpPr>
            <a:spLocks noGrp="1"/>
          </p:cNvSpPr>
          <p:nvPr>
            <p:ph type="title"/>
          </p:nvPr>
        </p:nvSpPr>
        <p:spPr>
          <a:xfrm>
            <a:off x="288521" y="139166"/>
            <a:ext cx="8581043" cy="5776293"/>
          </a:xfrm>
        </p:spPr>
        <p:txBody>
          <a:bodyPr vert="horz" lIns="91440" tIns="45720" rIns="91440" bIns="45720" rtlCol="0" anchor="ctr" anchorCtr="0">
            <a:normAutofit/>
          </a:bodyPr>
          <a:lstStyle/>
          <a:p>
            <a:pPr algn="ctr"/>
            <a:r>
              <a:rPr lang="en-CA" sz="5400" dirty="0"/>
              <a:t>THANK YOU</a:t>
            </a:r>
          </a:p>
        </p:txBody>
      </p:sp>
      <p:sp>
        <p:nvSpPr>
          <p:cNvPr id="4" name="Segnaposto numero diapositiva 3">
            <a:extLst>
              <a:ext uri="{FF2B5EF4-FFF2-40B4-BE49-F238E27FC236}">
                <a16:creationId xmlns:a16="http://schemas.microsoft.com/office/drawing/2014/main" id="{F7DD0251-F006-0F8A-7428-A73BBD8BFD90}"/>
              </a:ext>
            </a:extLst>
          </p:cNvPr>
          <p:cNvSpPr>
            <a:spLocks noGrp="1"/>
          </p:cNvSpPr>
          <p:nvPr>
            <p:ph type="sldNum" sz="quarter" idx="12"/>
          </p:nvPr>
        </p:nvSpPr>
        <p:spPr/>
        <p:txBody>
          <a:bodyPr/>
          <a:lstStyle/>
          <a:p>
            <a:fld id="{7834947A-1B05-2B43-AD85-E646CE852B9E}" type="slidenum">
              <a:rPr lang="it-IT" smtClean="0"/>
              <a:pPr/>
              <a:t>27</a:t>
            </a:fld>
            <a:endParaRPr lang="it-IT"/>
          </a:p>
        </p:txBody>
      </p:sp>
      <p:sp>
        <p:nvSpPr>
          <p:cNvPr id="5" name="Segnaposto piè di pagina 4">
            <a:extLst>
              <a:ext uri="{FF2B5EF4-FFF2-40B4-BE49-F238E27FC236}">
                <a16:creationId xmlns:a16="http://schemas.microsoft.com/office/drawing/2014/main" id="{34D91DBA-D5A5-875A-6F84-0EA3E7D662A9}"/>
              </a:ext>
            </a:extLst>
          </p:cNvPr>
          <p:cNvSpPr>
            <a:spLocks noGrp="1"/>
          </p:cNvSpPr>
          <p:nvPr>
            <p:ph type="ftr" sz="quarter" idx="13"/>
          </p:nvPr>
        </p:nvSpPr>
        <p:spPr/>
        <p:txBody>
          <a:bodyPr/>
          <a:lstStyle/>
          <a:p>
            <a:r>
              <a:rPr lang="en-CA" dirty="0"/>
              <a:t>Network Measurement Lab</a:t>
            </a:r>
          </a:p>
        </p:txBody>
      </p:sp>
    </p:spTree>
    <p:extLst>
      <p:ext uri="{BB962C8B-B14F-4D97-AF65-F5344CB8AC3E}">
        <p14:creationId xmlns:p14="http://schemas.microsoft.com/office/powerpoint/2010/main" val="1976527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idx="1"/>
          </p:nvPr>
        </p:nvSpPr>
        <p:spPr>
          <a:xfrm>
            <a:off x="288521" y="1730789"/>
            <a:ext cx="8581043" cy="3396422"/>
          </a:xfrm>
        </p:spPr>
        <p:txBody>
          <a:bodyPr/>
          <a:lstStyle/>
          <a:p>
            <a:pPr eaLnBrk="1" hangingPunct="1"/>
            <a:r>
              <a:rPr lang="en-US" b="0"/>
              <a:t>Network or data-center operators can use </a:t>
            </a:r>
            <a:r>
              <a:rPr lang="en-US" b="0" u="sng"/>
              <a:t>different priorities</a:t>
            </a:r>
            <a:r>
              <a:rPr lang="en-US" b="0"/>
              <a:t> for </a:t>
            </a:r>
            <a:r>
              <a:rPr lang="en-US" b="0" u="sng"/>
              <a:t>different traffic</a:t>
            </a:r>
            <a:r>
              <a:rPr lang="en-US" b="0"/>
              <a:t> types for congestion control</a:t>
            </a:r>
          </a:p>
          <a:p>
            <a:pPr eaLnBrk="1" hangingPunct="1"/>
            <a:r>
              <a:rPr lang="en-US" b="0"/>
              <a:t>It is not always possible to identify the application based on just L4 port numbers</a:t>
            </a:r>
          </a:p>
          <a:p>
            <a:pPr eaLnBrk="1" hangingPunct="1"/>
            <a:r>
              <a:rPr lang="en-US" b="0"/>
              <a:t>Sequence of packets of an application (flow) can be characterized by </a:t>
            </a:r>
            <a:r>
              <a:rPr lang="en-US" b="0" u="sng"/>
              <a:t>aggregated metrics</a:t>
            </a:r>
          </a:p>
          <a:p>
            <a:pPr eaLnBrk="1" hangingPunct="1"/>
            <a:r>
              <a:rPr lang="en-US" b="0"/>
              <a:t>Thus, traffic identification can be done for traffic flows rather than on per-packet basis</a:t>
            </a:r>
            <a:endParaRPr lang="en-CA" b="0"/>
          </a:p>
        </p:txBody>
      </p:sp>
      <p:sp>
        <p:nvSpPr>
          <p:cNvPr id="24579" name="Rectangle 2"/>
          <p:cNvSpPr>
            <a:spLocks noGrp="1" noChangeArrowheads="1"/>
          </p:cNvSpPr>
          <p:nvPr>
            <p:ph type="title"/>
          </p:nvPr>
        </p:nvSpPr>
        <p:spPr>
          <a:xfrm>
            <a:off x="288521" y="345995"/>
            <a:ext cx="8581043" cy="840400"/>
          </a:xfrm>
        </p:spPr>
        <p:txBody>
          <a:bodyPr/>
          <a:lstStyle/>
          <a:p>
            <a:pPr eaLnBrk="1" hangingPunct="1"/>
            <a:r>
              <a:rPr lang="en-CA"/>
              <a:t>Background</a:t>
            </a:r>
          </a:p>
        </p:txBody>
      </p:sp>
      <p:sp>
        <p:nvSpPr>
          <p:cNvPr id="2" name="Footer Placeholder 1"/>
          <p:cNvSpPr>
            <a:spLocks noGrp="1"/>
          </p:cNvSpPr>
          <p:nvPr>
            <p:ph type="ftr" sz="quarter" idx="13"/>
          </p:nvPr>
        </p:nvSpPr>
        <p:spPr/>
        <p:txBody>
          <a:bodyPr/>
          <a:lstStyle/>
          <a:p>
            <a:r>
              <a:rPr lang="en-CA"/>
              <a:t>Network Data Analysis Laboratory</a:t>
            </a:r>
          </a:p>
        </p:txBody>
      </p:sp>
      <p:sp>
        <p:nvSpPr>
          <p:cNvPr id="3" name="Slide Number Placeholder 2"/>
          <p:cNvSpPr>
            <a:spLocks noGrp="1"/>
          </p:cNvSpPr>
          <p:nvPr>
            <p:ph type="sldNum" sz="quarter" idx="12"/>
          </p:nvPr>
        </p:nvSpPr>
        <p:spPr/>
        <p:txBody>
          <a:bodyPr/>
          <a:lstStyle/>
          <a:p>
            <a:fld id="{7834947A-1B05-2B43-AD85-E646CE852B9E}" type="slidenum">
              <a:rPr lang="it-IT" smtClean="0"/>
              <a:pPr/>
              <a:t>3</a:t>
            </a:fld>
            <a:endParaRPr lang="it-IT"/>
          </a:p>
        </p:txBody>
      </p:sp>
    </p:spTree>
    <p:extLst>
      <p:ext uri="{BB962C8B-B14F-4D97-AF65-F5344CB8AC3E}">
        <p14:creationId xmlns:p14="http://schemas.microsoft.com/office/powerpoint/2010/main" val="868113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a:bodyPr>
          <a:lstStyle/>
          <a:p>
            <a:r>
              <a:rPr lang="en-CA"/>
              <a:t>Raw data visualization/analysis</a:t>
            </a:r>
          </a:p>
        </p:txBody>
      </p:sp>
      <p:sp>
        <p:nvSpPr>
          <p:cNvPr id="6" name="Text Placeholder 5"/>
          <p:cNvSpPr>
            <a:spLocks noGrp="1"/>
          </p:cNvSpPr>
          <p:nvPr>
            <p:ph type="body" sz="quarter" idx="11"/>
          </p:nvPr>
        </p:nvSpPr>
        <p:spPr/>
        <p:txBody>
          <a:bodyPr>
            <a:normAutofit/>
          </a:bodyPr>
          <a:lstStyle/>
          <a:p>
            <a:endParaRPr lang="en-CA"/>
          </a:p>
        </p:txBody>
      </p:sp>
      <p:sp>
        <p:nvSpPr>
          <p:cNvPr id="3" name="Rettangolo 2">
            <a:extLst>
              <a:ext uri="{FF2B5EF4-FFF2-40B4-BE49-F238E27FC236}">
                <a16:creationId xmlns:a16="http://schemas.microsoft.com/office/drawing/2014/main" id="{AC7C2DD6-DFA1-3656-D54C-5EEAF4B7AFD8}"/>
              </a:ext>
            </a:extLst>
          </p:cNvPr>
          <p:cNvSpPr/>
          <p:nvPr/>
        </p:nvSpPr>
        <p:spPr>
          <a:xfrm>
            <a:off x="566057" y="6139543"/>
            <a:ext cx="1763486" cy="511628"/>
          </a:xfrm>
          <a:prstGeom prst="rect">
            <a:avLst/>
          </a:prstGeom>
          <a:solidFill>
            <a:srgbClr val="991219"/>
          </a:solidFill>
          <a:ln>
            <a:solidFill>
              <a:srgbClr val="99121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4" name="CasellaDiTesto 3">
            <a:extLst>
              <a:ext uri="{FF2B5EF4-FFF2-40B4-BE49-F238E27FC236}">
                <a16:creationId xmlns:a16="http://schemas.microsoft.com/office/drawing/2014/main" id="{B867073A-F812-52EB-D67F-8EF344B2C9B7}"/>
              </a:ext>
            </a:extLst>
          </p:cNvPr>
          <p:cNvSpPr txBox="1"/>
          <p:nvPr/>
        </p:nvSpPr>
        <p:spPr>
          <a:xfrm>
            <a:off x="650240" y="6187440"/>
            <a:ext cx="6146802" cy="461665"/>
          </a:xfrm>
          <a:prstGeom prst="rect">
            <a:avLst/>
          </a:prstGeom>
          <a:noFill/>
        </p:spPr>
        <p:txBody>
          <a:bodyPr wrap="square" rtlCol="0">
            <a:spAutoFit/>
          </a:bodyPr>
          <a:lstStyle/>
          <a:p>
            <a:r>
              <a:rPr lang="en-CA" sz="2400">
                <a:solidFill>
                  <a:schemeClr val="bg1"/>
                </a:solidFill>
              </a:rPr>
              <a:t>Network Data Analysis Laboratory</a:t>
            </a:r>
          </a:p>
        </p:txBody>
      </p:sp>
    </p:spTree>
    <p:extLst>
      <p:ext uri="{BB962C8B-B14F-4D97-AF65-F5344CB8AC3E}">
        <p14:creationId xmlns:p14="http://schemas.microsoft.com/office/powerpoint/2010/main" val="517900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idx="1"/>
          </p:nvPr>
        </p:nvSpPr>
        <p:spPr>
          <a:xfrm>
            <a:off x="288521" y="1730789"/>
            <a:ext cx="8581043" cy="3396422"/>
          </a:xfrm>
        </p:spPr>
        <p:txBody>
          <a:bodyPr/>
          <a:lstStyle/>
          <a:p>
            <a:pPr marL="457200" indent="-457200" eaLnBrk="1" hangingPunct="1">
              <a:buFont typeface="+mj-lt"/>
              <a:buAutoNum type="arabicPeriod"/>
            </a:pPr>
            <a:r>
              <a:rPr lang="en-CA" b="0"/>
              <a:t>Upload the dataset and delete NULL values </a:t>
            </a:r>
          </a:p>
          <a:p>
            <a:pPr marL="457200" indent="-457200" eaLnBrk="1" hangingPunct="1">
              <a:buFont typeface="+mj-lt"/>
              <a:buAutoNum type="arabicPeriod"/>
            </a:pPr>
            <a:r>
              <a:rPr lang="en-CA" b="0"/>
              <a:t>Select only useful columns which are not linked to the specific capture done but only correlated to the specific application</a:t>
            </a:r>
          </a:p>
          <a:p>
            <a:pPr marL="457200" indent="-457200" eaLnBrk="1" hangingPunct="1">
              <a:buFont typeface="+mj-lt"/>
              <a:buAutoNum type="arabicPeriod"/>
            </a:pPr>
            <a:r>
              <a:rPr lang="en-CA" b="0"/>
              <a:t>D</a:t>
            </a:r>
            <a:r>
              <a:rPr lang="en-US" b="0" err="1"/>
              <a:t>etermine</a:t>
            </a:r>
            <a:r>
              <a:rPr lang="en-US" b="0"/>
              <a:t> the number of different application flows and the maximum number of samples for an application</a:t>
            </a:r>
          </a:p>
          <a:p>
            <a:pPr marL="457200" indent="-457200" eaLnBrk="1" hangingPunct="1">
              <a:buFont typeface="+mj-lt"/>
              <a:buAutoNum type="arabicPeriod"/>
            </a:pPr>
            <a:r>
              <a:rPr lang="en-US" b="0"/>
              <a:t>Separate the features (X) and the target variable (y) by dropping the </a:t>
            </a:r>
            <a:r>
              <a:rPr lang="en-US" b="0" i="1"/>
              <a:t>'L7Protocol'</a:t>
            </a:r>
            <a:r>
              <a:rPr lang="en-US" b="0"/>
              <a:t> and </a:t>
            </a:r>
            <a:r>
              <a:rPr lang="en-US" b="0" i="1"/>
              <a:t>'</a:t>
            </a:r>
            <a:r>
              <a:rPr lang="en-US" b="0" i="1" err="1"/>
              <a:t>ProtocolName</a:t>
            </a:r>
            <a:r>
              <a:rPr lang="en-US" b="0" i="1"/>
              <a:t>'</a:t>
            </a:r>
            <a:r>
              <a:rPr lang="en-US" b="0"/>
              <a:t> columns</a:t>
            </a:r>
          </a:p>
          <a:p>
            <a:pPr marL="457200" indent="-457200" eaLnBrk="1" hangingPunct="1">
              <a:buFont typeface="+mj-lt"/>
              <a:buAutoNum type="arabicPeriod"/>
            </a:pPr>
            <a:endParaRPr lang="en-CA" b="0"/>
          </a:p>
        </p:txBody>
      </p:sp>
      <p:sp>
        <p:nvSpPr>
          <p:cNvPr id="24579" name="Rectangle 2"/>
          <p:cNvSpPr>
            <a:spLocks noGrp="1" noChangeArrowheads="1"/>
          </p:cNvSpPr>
          <p:nvPr>
            <p:ph type="title"/>
          </p:nvPr>
        </p:nvSpPr>
        <p:spPr>
          <a:xfrm>
            <a:off x="288521" y="345995"/>
            <a:ext cx="8581043" cy="840400"/>
          </a:xfrm>
        </p:spPr>
        <p:txBody>
          <a:bodyPr>
            <a:normAutofit fontScale="90000"/>
          </a:bodyPr>
          <a:lstStyle/>
          <a:p>
            <a:r>
              <a:rPr lang="en-CA"/>
              <a:t>Raw data visualization/analysis</a:t>
            </a:r>
            <a:br>
              <a:rPr lang="en-CA"/>
            </a:br>
            <a:r>
              <a:rPr lang="en-CA" sz="2600" b="0"/>
              <a:t>Upload dataset &amp; preprocessing (1)</a:t>
            </a:r>
            <a:endParaRPr lang="en-CA" sz="2600"/>
          </a:p>
        </p:txBody>
      </p:sp>
      <p:sp>
        <p:nvSpPr>
          <p:cNvPr id="2" name="Footer Placeholder 1"/>
          <p:cNvSpPr>
            <a:spLocks noGrp="1"/>
          </p:cNvSpPr>
          <p:nvPr>
            <p:ph type="ftr" sz="quarter" idx="13"/>
          </p:nvPr>
        </p:nvSpPr>
        <p:spPr/>
        <p:txBody>
          <a:bodyPr/>
          <a:lstStyle/>
          <a:p>
            <a:r>
              <a:rPr lang="en-CA"/>
              <a:t>Network Data Analysis Laboratory</a:t>
            </a:r>
          </a:p>
        </p:txBody>
      </p:sp>
      <p:sp>
        <p:nvSpPr>
          <p:cNvPr id="3" name="Slide Number Placeholder 2"/>
          <p:cNvSpPr>
            <a:spLocks noGrp="1"/>
          </p:cNvSpPr>
          <p:nvPr>
            <p:ph type="sldNum" sz="quarter" idx="12"/>
          </p:nvPr>
        </p:nvSpPr>
        <p:spPr/>
        <p:txBody>
          <a:bodyPr/>
          <a:lstStyle/>
          <a:p>
            <a:fld id="{7834947A-1B05-2B43-AD85-E646CE852B9E}" type="slidenum">
              <a:rPr lang="it-IT" smtClean="0"/>
              <a:pPr/>
              <a:t>5</a:t>
            </a:fld>
            <a:endParaRPr lang="it-IT"/>
          </a:p>
        </p:txBody>
      </p:sp>
    </p:spTree>
    <p:extLst>
      <p:ext uri="{BB962C8B-B14F-4D97-AF65-F5344CB8AC3E}">
        <p14:creationId xmlns:p14="http://schemas.microsoft.com/office/powerpoint/2010/main" val="4146546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idx="1"/>
          </p:nvPr>
        </p:nvSpPr>
        <p:spPr>
          <a:xfrm>
            <a:off x="288521" y="1730789"/>
            <a:ext cx="8581043" cy="3396422"/>
          </a:xfrm>
        </p:spPr>
        <p:txBody>
          <a:bodyPr/>
          <a:lstStyle/>
          <a:p>
            <a:r>
              <a:rPr lang="en-CA" b="0"/>
              <a:t>Use only the column </a:t>
            </a:r>
            <a:r>
              <a:rPr lang="en-CA" b="0" i="1"/>
              <a:t>‘</a:t>
            </a:r>
            <a:r>
              <a:rPr lang="en-CA" b="0" i="1" err="1"/>
              <a:t>ProtocolName</a:t>
            </a:r>
            <a:r>
              <a:rPr lang="en-CA" b="0" i="1"/>
              <a:t>’</a:t>
            </a:r>
            <a:r>
              <a:rPr lang="en-CA" b="0"/>
              <a:t> as target variable given that there is a one-to-one correspondence between </a:t>
            </a:r>
            <a:r>
              <a:rPr lang="en-CA" b="0" i="1"/>
              <a:t>‘L7Protocol’</a:t>
            </a:r>
            <a:r>
              <a:rPr lang="en-CA" b="0"/>
              <a:t> and </a:t>
            </a:r>
            <a:r>
              <a:rPr lang="en-CA" b="0" i="1"/>
              <a:t>‘</a:t>
            </a:r>
            <a:r>
              <a:rPr lang="en-CA" b="0" i="1" err="1"/>
              <a:t>ProtocolName</a:t>
            </a:r>
            <a:r>
              <a:rPr lang="en-CA" b="0" i="1"/>
              <a:t>’</a:t>
            </a:r>
          </a:p>
        </p:txBody>
      </p:sp>
      <p:sp>
        <p:nvSpPr>
          <p:cNvPr id="24579" name="Rectangle 2"/>
          <p:cNvSpPr>
            <a:spLocks noGrp="1" noChangeArrowheads="1"/>
          </p:cNvSpPr>
          <p:nvPr>
            <p:ph type="title"/>
          </p:nvPr>
        </p:nvSpPr>
        <p:spPr>
          <a:xfrm>
            <a:off x="288521" y="345995"/>
            <a:ext cx="8581043" cy="840400"/>
          </a:xfrm>
        </p:spPr>
        <p:txBody>
          <a:bodyPr>
            <a:normAutofit fontScale="90000"/>
          </a:bodyPr>
          <a:lstStyle/>
          <a:p>
            <a:r>
              <a:rPr lang="en-CA"/>
              <a:t>Raw data visualization/analysis</a:t>
            </a:r>
            <a:br>
              <a:rPr lang="en-CA"/>
            </a:br>
            <a:r>
              <a:rPr lang="en-CA" sz="2600" b="0"/>
              <a:t>Upload dataset &amp; preprocessing (2)</a:t>
            </a:r>
            <a:endParaRPr lang="en-CA" sz="2600"/>
          </a:p>
        </p:txBody>
      </p:sp>
      <p:sp>
        <p:nvSpPr>
          <p:cNvPr id="2" name="Footer Placeholder 1"/>
          <p:cNvSpPr>
            <a:spLocks noGrp="1"/>
          </p:cNvSpPr>
          <p:nvPr>
            <p:ph type="ftr" sz="quarter" idx="13"/>
          </p:nvPr>
        </p:nvSpPr>
        <p:spPr/>
        <p:txBody>
          <a:bodyPr/>
          <a:lstStyle/>
          <a:p>
            <a:r>
              <a:rPr lang="en-CA"/>
              <a:t>Network Data Analysis Laboratory</a:t>
            </a:r>
          </a:p>
        </p:txBody>
      </p:sp>
      <p:sp>
        <p:nvSpPr>
          <p:cNvPr id="3" name="Slide Number Placeholder 2"/>
          <p:cNvSpPr>
            <a:spLocks noGrp="1"/>
          </p:cNvSpPr>
          <p:nvPr>
            <p:ph type="sldNum" sz="quarter" idx="12"/>
          </p:nvPr>
        </p:nvSpPr>
        <p:spPr/>
        <p:txBody>
          <a:bodyPr/>
          <a:lstStyle/>
          <a:p>
            <a:fld id="{7834947A-1B05-2B43-AD85-E646CE852B9E}" type="slidenum">
              <a:rPr lang="it-IT" smtClean="0"/>
              <a:pPr/>
              <a:t>6</a:t>
            </a:fld>
            <a:endParaRPr lang="it-IT"/>
          </a:p>
        </p:txBody>
      </p:sp>
      <p:pic>
        <p:nvPicPr>
          <p:cNvPr id="7" name="Immagine 6" descr="Immagine che contiene testo, linea, schermata, diagramma&#10;&#10;Descrizione generata automaticamente">
            <a:extLst>
              <a:ext uri="{FF2B5EF4-FFF2-40B4-BE49-F238E27FC236}">
                <a16:creationId xmlns:a16="http://schemas.microsoft.com/office/drawing/2014/main" id="{560C8EA3-B34A-AF73-D668-5CB86FAF6FDB}"/>
              </a:ext>
            </a:extLst>
          </p:cNvPr>
          <p:cNvPicPr>
            <a:picLocks noChangeAspect="1"/>
          </p:cNvPicPr>
          <p:nvPr/>
        </p:nvPicPr>
        <p:blipFill>
          <a:blip r:embed="rId3"/>
          <a:stretch>
            <a:fillRect/>
          </a:stretch>
        </p:blipFill>
        <p:spPr>
          <a:xfrm>
            <a:off x="0" y="3128210"/>
            <a:ext cx="9144000" cy="2887579"/>
          </a:xfrm>
          <a:prstGeom prst="rect">
            <a:avLst/>
          </a:prstGeom>
        </p:spPr>
      </p:pic>
    </p:spTree>
    <p:extLst>
      <p:ext uri="{BB962C8B-B14F-4D97-AF65-F5344CB8AC3E}">
        <p14:creationId xmlns:p14="http://schemas.microsoft.com/office/powerpoint/2010/main" val="3717638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idx="1"/>
          </p:nvPr>
        </p:nvSpPr>
        <p:spPr>
          <a:xfrm>
            <a:off x="288522" y="1295252"/>
            <a:ext cx="3890685" cy="4616144"/>
          </a:xfrm>
        </p:spPr>
        <p:txBody>
          <a:bodyPr>
            <a:normAutofit fontScale="92500" lnSpcReduction="20000"/>
          </a:bodyPr>
          <a:lstStyle/>
          <a:p>
            <a:r>
              <a:rPr lang="en-US" b="0"/>
              <a:t>Once the applications with fewer samples than the maximum have been identified, a pie chart can be created to visually represent the dataset's imbalance by displaying the distribution of application flows. </a:t>
            </a:r>
          </a:p>
          <a:p>
            <a:pPr marL="0" indent="0">
              <a:buNone/>
            </a:pPr>
            <a:endParaRPr lang="en-US" b="0"/>
          </a:p>
          <a:p>
            <a:r>
              <a:rPr lang="en-US" b="0"/>
              <a:t>Imbalanced datasets pose problems as machine learning algorithms tend to underperform when one class is over-represented.</a:t>
            </a:r>
            <a:endParaRPr lang="en-CA" b="0"/>
          </a:p>
        </p:txBody>
      </p:sp>
      <p:sp>
        <p:nvSpPr>
          <p:cNvPr id="24579" name="Rectangle 2"/>
          <p:cNvSpPr>
            <a:spLocks noGrp="1" noChangeArrowheads="1"/>
          </p:cNvSpPr>
          <p:nvPr>
            <p:ph type="title"/>
          </p:nvPr>
        </p:nvSpPr>
        <p:spPr>
          <a:xfrm>
            <a:off x="288521" y="345995"/>
            <a:ext cx="8581043" cy="840400"/>
          </a:xfrm>
        </p:spPr>
        <p:txBody>
          <a:bodyPr>
            <a:normAutofit fontScale="90000"/>
          </a:bodyPr>
          <a:lstStyle/>
          <a:p>
            <a:r>
              <a:rPr lang="en-CA"/>
              <a:t>Raw data visualization/analysis</a:t>
            </a:r>
            <a:br>
              <a:rPr lang="en-CA"/>
            </a:br>
            <a:r>
              <a:rPr lang="en-CA" sz="2600" b="0"/>
              <a:t>Data imbalance</a:t>
            </a:r>
            <a:endParaRPr lang="en-CA" sz="2600"/>
          </a:p>
        </p:txBody>
      </p:sp>
      <p:sp>
        <p:nvSpPr>
          <p:cNvPr id="2" name="Footer Placeholder 1"/>
          <p:cNvSpPr>
            <a:spLocks noGrp="1"/>
          </p:cNvSpPr>
          <p:nvPr>
            <p:ph type="ftr" sz="quarter" idx="13"/>
          </p:nvPr>
        </p:nvSpPr>
        <p:spPr/>
        <p:txBody>
          <a:bodyPr/>
          <a:lstStyle/>
          <a:p>
            <a:r>
              <a:rPr lang="en-CA"/>
              <a:t>Network Data Analysis Laboratory</a:t>
            </a:r>
          </a:p>
        </p:txBody>
      </p:sp>
      <p:sp>
        <p:nvSpPr>
          <p:cNvPr id="3" name="Slide Number Placeholder 2"/>
          <p:cNvSpPr>
            <a:spLocks noGrp="1"/>
          </p:cNvSpPr>
          <p:nvPr>
            <p:ph type="sldNum" sz="quarter" idx="12"/>
          </p:nvPr>
        </p:nvSpPr>
        <p:spPr/>
        <p:txBody>
          <a:bodyPr/>
          <a:lstStyle/>
          <a:p>
            <a:fld id="{7834947A-1B05-2B43-AD85-E646CE852B9E}" type="slidenum">
              <a:rPr lang="it-IT" smtClean="0"/>
              <a:pPr/>
              <a:t>7</a:t>
            </a:fld>
            <a:endParaRPr lang="it-IT"/>
          </a:p>
        </p:txBody>
      </p:sp>
      <p:pic>
        <p:nvPicPr>
          <p:cNvPr id="4" name="Immagine 3">
            <a:extLst>
              <a:ext uri="{FF2B5EF4-FFF2-40B4-BE49-F238E27FC236}">
                <a16:creationId xmlns:a16="http://schemas.microsoft.com/office/drawing/2014/main" id="{8A558A00-B299-FB09-41E6-5F847C52CBE9}"/>
              </a:ext>
            </a:extLst>
          </p:cNvPr>
          <p:cNvPicPr>
            <a:picLocks noChangeAspect="1"/>
          </p:cNvPicPr>
          <p:nvPr/>
        </p:nvPicPr>
        <p:blipFill>
          <a:blip r:embed="rId3"/>
          <a:srcRect/>
          <a:stretch/>
        </p:blipFill>
        <p:spPr>
          <a:xfrm>
            <a:off x="4179207" y="946603"/>
            <a:ext cx="4964793" cy="4964793"/>
          </a:xfrm>
          <a:prstGeom prst="rect">
            <a:avLst/>
          </a:prstGeom>
        </p:spPr>
      </p:pic>
    </p:spTree>
    <p:extLst>
      <p:ext uri="{BB962C8B-B14F-4D97-AF65-F5344CB8AC3E}">
        <p14:creationId xmlns:p14="http://schemas.microsoft.com/office/powerpoint/2010/main" val="2670084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CA"/>
              <a:t>Data preprocessing</a:t>
            </a:r>
          </a:p>
        </p:txBody>
      </p:sp>
      <p:sp>
        <p:nvSpPr>
          <p:cNvPr id="6" name="Text Placeholder 5"/>
          <p:cNvSpPr>
            <a:spLocks noGrp="1"/>
          </p:cNvSpPr>
          <p:nvPr>
            <p:ph type="body" sz="quarter" idx="11"/>
          </p:nvPr>
        </p:nvSpPr>
        <p:spPr/>
        <p:txBody>
          <a:bodyPr>
            <a:normAutofit/>
          </a:bodyPr>
          <a:lstStyle/>
          <a:p>
            <a:r>
              <a:rPr lang="en-CA"/>
              <a:t>Dataset augmentation</a:t>
            </a:r>
          </a:p>
        </p:txBody>
      </p:sp>
      <p:sp>
        <p:nvSpPr>
          <p:cNvPr id="3" name="Rettangolo 2">
            <a:extLst>
              <a:ext uri="{FF2B5EF4-FFF2-40B4-BE49-F238E27FC236}">
                <a16:creationId xmlns:a16="http://schemas.microsoft.com/office/drawing/2014/main" id="{AC7C2DD6-DFA1-3656-D54C-5EEAF4B7AFD8}"/>
              </a:ext>
            </a:extLst>
          </p:cNvPr>
          <p:cNvSpPr/>
          <p:nvPr/>
        </p:nvSpPr>
        <p:spPr>
          <a:xfrm>
            <a:off x="566057" y="6139543"/>
            <a:ext cx="1763486" cy="511628"/>
          </a:xfrm>
          <a:prstGeom prst="rect">
            <a:avLst/>
          </a:prstGeom>
          <a:solidFill>
            <a:srgbClr val="991219"/>
          </a:solidFill>
          <a:ln>
            <a:solidFill>
              <a:srgbClr val="99121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4" name="CasellaDiTesto 3">
            <a:extLst>
              <a:ext uri="{FF2B5EF4-FFF2-40B4-BE49-F238E27FC236}">
                <a16:creationId xmlns:a16="http://schemas.microsoft.com/office/drawing/2014/main" id="{B867073A-F812-52EB-D67F-8EF344B2C9B7}"/>
              </a:ext>
            </a:extLst>
          </p:cNvPr>
          <p:cNvSpPr txBox="1"/>
          <p:nvPr/>
        </p:nvSpPr>
        <p:spPr>
          <a:xfrm>
            <a:off x="650240" y="6187440"/>
            <a:ext cx="6146802" cy="461665"/>
          </a:xfrm>
          <a:prstGeom prst="rect">
            <a:avLst/>
          </a:prstGeom>
          <a:noFill/>
        </p:spPr>
        <p:txBody>
          <a:bodyPr wrap="square" rtlCol="0">
            <a:spAutoFit/>
          </a:bodyPr>
          <a:lstStyle/>
          <a:p>
            <a:r>
              <a:rPr lang="en-CA" sz="2400">
                <a:solidFill>
                  <a:schemeClr val="bg1"/>
                </a:solidFill>
              </a:rPr>
              <a:t>Network Data Analysis Laboratory</a:t>
            </a:r>
          </a:p>
        </p:txBody>
      </p:sp>
    </p:spTree>
    <p:extLst>
      <p:ext uri="{BB962C8B-B14F-4D97-AF65-F5344CB8AC3E}">
        <p14:creationId xmlns:p14="http://schemas.microsoft.com/office/powerpoint/2010/main" val="4227777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idx="1"/>
          </p:nvPr>
        </p:nvSpPr>
        <p:spPr>
          <a:xfrm>
            <a:off x="288521" y="3686148"/>
            <a:ext cx="8581043" cy="2356843"/>
          </a:xfrm>
        </p:spPr>
        <p:txBody>
          <a:bodyPr>
            <a:normAutofit fontScale="62500" lnSpcReduction="20000"/>
          </a:bodyPr>
          <a:lstStyle/>
          <a:p>
            <a:r>
              <a:rPr lang="en-US" sz="2900" b="0"/>
              <a:t>Here's a step-by-step explanation of the random over-sampling process:</a:t>
            </a:r>
          </a:p>
          <a:p>
            <a:pPr marL="820738" lvl="1" indent="-457200">
              <a:buFont typeface="+mj-lt"/>
              <a:buAutoNum type="arabicPeriod"/>
            </a:pPr>
            <a:r>
              <a:rPr lang="en-CA" sz="2900" b="0"/>
              <a:t>Identify minority classes</a:t>
            </a:r>
          </a:p>
          <a:p>
            <a:pPr marL="820738" lvl="1" indent="-457200">
              <a:buFont typeface="+mj-lt"/>
              <a:buAutoNum type="arabicPeriod"/>
            </a:pPr>
            <a:r>
              <a:rPr lang="en-US" sz="2900" b="0"/>
              <a:t>Determine the desired balance: </a:t>
            </a:r>
            <a:r>
              <a:rPr lang="en-US" sz="2900"/>
              <a:t>d</a:t>
            </a:r>
            <a:r>
              <a:rPr lang="en-US" sz="2900" b="0"/>
              <a:t>ecide on the ratio between the minority and majority classes</a:t>
            </a:r>
          </a:p>
          <a:p>
            <a:pPr marL="820738" lvl="1" indent="-457200">
              <a:buFont typeface="+mj-lt"/>
              <a:buAutoNum type="arabicPeriod"/>
            </a:pPr>
            <a:r>
              <a:rPr lang="en-US" sz="2900" b="0"/>
              <a:t>Randomly duplicate instances: randomly select instances from the minority classes and duplicate them until the desired balance is achieved</a:t>
            </a:r>
          </a:p>
          <a:p>
            <a:pPr marL="820738" lvl="1" indent="-457200">
              <a:buFont typeface="+mj-lt"/>
              <a:buAutoNum type="arabicPeriod"/>
            </a:pPr>
            <a:r>
              <a:rPr lang="en-US" sz="2900" b="0"/>
              <a:t>Combine the over-sampled data: merge the over-sampled minority class instances with the original majority class instances to form a new balanced dataset</a:t>
            </a:r>
          </a:p>
          <a:p>
            <a:pPr marL="820738" lvl="1" indent="-457200">
              <a:buFont typeface="+mj-lt"/>
              <a:buAutoNum type="arabicPeriod"/>
            </a:pPr>
            <a:endParaRPr lang="en-CA" b="0"/>
          </a:p>
        </p:txBody>
      </p:sp>
      <p:sp>
        <p:nvSpPr>
          <p:cNvPr id="24579" name="Rectangle 2"/>
          <p:cNvSpPr>
            <a:spLocks noGrp="1" noChangeArrowheads="1"/>
          </p:cNvSpPr>
          <p:nvPr>
            <p:ph type="title"/>
          </p:nvPr>
        </p:nvSpPr>
        <p:spPr>
          <a:xfrm>
            <a:off x="288521" y="345995"/>
            <a:ext cx="8581043" cy="840400"/>
          </a:xfrm>
        </p:spPr>
        <p:txBody>
          <a:bodyPr>
            <a:normAutofit fontScale="90000"/>
          </a:bodyPr>
          <a:lstStyle/>
          <a:p>
            <a:r>
              <a:rPr lang="en-CA"/>
              <a:t>Data preprocessing</a:t>
            </a:r>
            <a:br>
              <a:rPr lang="en-CA"/>
            </a:br>
            <a:r>
              <a:rPr lang="en-CA" sz="2600" b="0"/>
              <a:t>Random over-sampling</a:t>
            </a:r>
            <a:endParaRPr lang="en-CA" sz="2600"/>
          </a:p>
        </p:txBody>
      </p:sp>
      <p:sp>
        <p:nvSpPr>
          <p:cNvPr id="2" name="Footer Placeholder 1"/>
          <p:cNvSpPr>
            <a:spLocks noGrp="1"/>
          </p:cNvSpPr>
          <p:nvPr>
            <p:ph type="ftr" sz="quarter" idx="13"/>
          </p:nvPr>
        </p:nvSpPr>
        <p:spPr/>
        <p:txBody>
          <a:bodyPr/>
          <a:lstStyle/>
          <a:p>
            <a:r>
              <a:rPr lang="en-CA"/>
              <a:t>Network Data Analysis Laboratory</a:t>
            </a:r>
          </a:p>
        </p:txBody>
      </p:sp>
      <p:sp>
        <p:nvSpPr>
          <p:cNvPr id="3" name="Slide Number Placeholder 2"/>
          <p:cNvSpPr>
            <a:spLocks noGrp="1"/>
          </p:cNvSpPr>
          <p:nvPr>
            <p:ph type="sldNum" sz="quarter" idx="12"/>
          </p:nvPr>
        </p:nvSpPr>
        <p:spPr/>
        <p:txBody>
          <a:bodyPr/>
          <a:lstStyle/>
          <a:p>
            <a:fld id="{7834947A-1B05-2B43-AD85-E646CE852B9E}" type="slidenum">
              <a:rPr lang="it-IT" smtClean="0"/>
              <a:pPr/>
              <a:t>9</a:t>
            </a:fld>
            <a:endParaRPr lang="it-IT"/>
          </a:p>
        </p:txBody>
      </p:sp>
      <p:pic>
        <p:nvPicPr>
          <p:cNvPr id="6" name="Immagine 5">
            <a:extLst>
              <a:ext uri="{FF2B5EF4-FFF2-40B4-BE49-F238E27FC236}">
                <a16:creationId xmlns:a16="http://schemas.microsoft.com/office/drawing/2014/main" id="{AAF630D6-223A-D8D0-5B0C-638C97B6470A}"/>
              </a:ext>
            </a:extLst>
          </p:cNvPr>
          <p:cNvPicPr>
            <a:picLocks noChangeAspect="1"/>
          </p:cNvPicPr>
          <p:nvPr/>
        </p:nvPicPr>
        <p:blipFill>
          <a:blip r:embed="rId3"/>
          <a:srcRect/>
          <a:stretch/>
        </p:blipFill>
        <p:spPr>
          <a:xfrm>
            <a:off x="5347070" y="1472239"/>
            <a:ext cx="3796930" cy="2213909"/>
          </a:xfrm>
          <a:prstGeom prst="rect">
            <a:avLst/>
          </a:prstGeom>
        </p:spPr>
      </p:pic>
      <p:sp>
        <p:nvSpPr>
          <p:cNvPr id="7" name="CasellaDiTesto 6">
            <a:extLst>
              <a:ext uri="{FF2B5EF4-FFF2-40B4-BE49-F238E27FC236}">
                <a16:creationId xmlns:a16="http://schemas.microsoft.com/office/drawing/2014/main" id="{CC1BDC38-B32A-F4A1-82FD-CA99F6A6EABD}"/>
              </a:ext>
            </a:extLst>
          </p:cNvPr>
          <p:cNvSpPr txBox="1"/>
          <p:nvPr/>
        </p:nvSpPr>
        <p:spPr>
          <a:xfrm>
            <a:off x="288520" y="1807029"/>
            <a:ext cx="4805993" cy="1754326"/>
          </a:xfrm>
          <a:prstGeom prst="rect">
            <a:avLst/>
          </a:prstGeom>
          <a:noFill/>
        </p:spPr>
        <p:txBody>
          <a:bodyPr wrap="square" rtlCol="0">
            <a:spAutoFit/>
          </a:bodyPr>
          <a:lstStyle/>
          <a:p>
            <a:pPr marL="342900" marR="0" lvl="0" indent="-342900" algn="l" defTabSz="457200" rtl="0" eaLnBrk="1" fontAlgn="auto" latinLnBrk="0" hangingPunct="1">
              <a:lnSpc>
                <a:spcPct val="100000"/>
              </a:lnSpc>
              <a:spcBef>
                <a:spcPct val="20000"/>
              </a:spcBef>
              <a:spcAft>
                <a:spcPts val="0"/>
              </a:spcAft>
              <a:buClrTx/>
              <a:buSzTx/>
              <a:buFont typeface="Arial" charset="0"/>
              <a:buChar char="•"/>
              <a:tabLst/>
              <a:defRPr/>
            </a:pPr>
            <a:r>
              <a:rPr kumimoji="0" lang="en-US" b="0" i="0" u="none" strike="noStrike" kern="1200" cap="none" spc="0" normalizeH="0" baseline="0" noProof="0">
                <a:ln>
                  <a:noFill/>
                </a:ln>
                <a:solidFill>
                  <a:prstClr val="black"/>
                </a:solidFill>
                <a:effectLst/>
                <a:uLnTx/>
                <a:uFillTx/>
                <a:latin typeface="Arial"/>
                <a:ea typeface="+mn-ea"/>
                <a:cs typeface="Arial"/>
              </a:rPr>
              <a:t>In the context of </a:t>
            </a:r>
            <a:r>
              <a:rPr kumimoji="0" lang="en-US" b="1" i="0" u="none" strike="noStrike" kern="1200" cap="none" spc="0" normalizeH="0" baseline="0" noProof="0">
                <a:ln>
                  <a:noFill/>
                </a:ln>
                <a:solidFill>
                  <a:prstClr val="black"/>
                </a:solidFill>
                <a:effectLst/>
                <a:uLnTx/>
                <a:uFillTx/>
                <a:latin typeface="Arial"/>
                <a:ea typeface="+mn-ea"/>
                <a:cs typeface="Arial"/>
              </a:rPr>
              <a:t>random over-sampling</a:t>
            </a:r>
            <a:r>
              <a:rPr kumimoji="0" lang="en-US" b="0" i="0" u="none" strike="noStrike" kern="1200" cap="none" spc="0" normalizeH="0" baseline="0" noProof="0">
                <a:ln>
                  <a:noFill/>
                </a:ln>
                <a:solidFill>
                  <a:prstClr val="black"/>
                </a:solidFill>
                <a:effectLst/>
                <a:uLnTx/>
                <a:uFillTx/>
                <a:latin typeface="Arial"/>
                <a:ea typeface="+mn-ea"/>
                <a:cs typeface="Arial"/>
              </a:rPr>
              <a:t>, the minority classes (the classes with fewer instances) are over-sampled by randomly duplicating or generating new instances from the existing data. </a:t>
            </a:r>
          </a:p>
          <a:p>
            <a:endParaRPr lang="en-CA"/>
          </a:p>
        </p:txBody>
      </p:sp>
    </p:spTree>
    <p:extLst>
      <p:ext uri="{BB962C8B-B14F-4D97-AF65-F5344CB8AC3E}">
        <p14:creationId xmlns:p14="http://schemas.microsoft.com/office/powerpoint/2010/main" val="434593304"/>
      </p:ext>
    </p:extLst>
  </p:cSld>
  <p:clrMapOvr>
    <a:masterClrMapping/>
  </p:clrMapOvr>
</p:sld>
</file>

<file path=ppt/theme/theme1.xml><?xml version="1.0" encoding="utf-8"?>
<a:theme xmlns:a="http://schemas.openxmlformats.org/drawingml/2006/main" name="POLI">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952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POLI</Template>
  <TotalTime>0</TotalTime>
  <Words>1371</Words>
  <Application>Microsoft Office PowerPoint</Application>
  <PresentationFormat>Presentazione su schermo (4:3)</PresentationFormat>
  <Paragraphs>154</Paragraphs>
  <Slides>27</Slides>
  <Notes>16</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27</vt:i4>
      </vt:variant>
    </vt:vector>
  </HeadingPairs>
  <TitlesOfParts>
    <vt:vector size="33" baseType="lpstr">
      <vt:lpstr>Arial</vt:lpstr>
      <vt:lpstr>Calibri</vt:lpstr>
      <vt:lpstr>Courier New</vt:lpstr>
      <vt:lpstr>Times New Roman</vt:lpstr>
      <vt:lpstr>Wingdings</vt:lpstr>
      <vt:lpstr>POLI</vt:lpstr>
      <vt:lpstr>Presentazione standard di PowerPoint</vt:lpstr>
      <vt:lpstr>Presentazione standard di PowerPoint</vt:lpstr>
      <vt:lpstr>Background</vt:lpstr>
      <vt:lpstr>Presentazione standard di PowerPoint</vt:lpstr>
      <vt:lpstr>Raw data visualization/analysis Upload dataset &amp; preprocessing (1)</vt:lpstr>
      <vt:lpstr>Raw data visualization/analysis Upload dataset &amp; preprocessing (2)</vt:lpstr>
      <vt:lpstr>Raw data visualization/analysis Data imbalance</vt:lpstr>
      <vt:lpstr>Presentazione standard di PowerPoint</vt:lpstr>
      <vt:lpstr>Data preprocessing Random over-sampling</vt:lpstr>
      <vt:lpstr>Data preprocessing SMOTE over-sampling</vt:lpstr>
      <vt:lpstr>Data preprocessing Borderline-SMOTE over-sampling</vt:lpstr>
      <vt:lpstr>Data preprocessing ADASYN over-sampling</vt:lpstr>
      <vt:lpstr>Data preprocessing Over-sampling comparison</vt:lpstr>
      <vt:lpstr>Presentazione standard di PowerPoint</vt:lpstr>
      <vt:lpstr>ML models optimization and training Random Forest</vt:lpstr>
      <vt:lpstr>ML models optimization and training K-Nearest Neighbor</vt:lpstr>
      <vt:lpstr>Presentazione standard di PowerPoint</vt:lpstr>
      <vt:lpstr>Testing the performance Comparison</vt:lpstr>
      <vt:lpstr>Testing the performance Per-class classification metrics</vt:lpstr>
      <vt:lpstr>Presentazione standard di PowerPoint</vt:lpstr>
      <vt:lpstr>Advanced task eXplainable Artificial Intelligence (1)</vt:lpstr>
      <vt:lpstr>Advanced task eXplainable Artificial Intelligence (2)</vt:lpstr>
      <vt:lpstr>Advanced task Global per-class feature importance </vt:lpstr>
      <vt:lpstr>Advanced task Metrics comparison  </vt:lpstr>
      <vt:lpstr>Advanced task Per-class feature importance</vt:lpstr>
      <vt:lpstr>Presentazione standard di PowerPoint</vt:lpstr>
      <vt:lpstr>THANK YOU</vt:lpstr>
    </vt:vector>
  </TitlesOfParts>
  <Company>Area Servizi ICT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Alessandro Colleoni</dc:creator>
  <cp:lastModifiedBy>Giuseppe Gattulli</cp:lastModifiedBy>
  <cp:revision>1</cp:revision>
  <cp:lastPrinted>2017-03-02T16:55:46Z</cp:lastPrinted>
  <dcterms:created xsi:type="dcterms:W3CDTF">2015-05-26T12:27:57Z</dcterms:created>
  <dcterms:modified xsi:type="dcterms:W3CDTF">2023-07-18T10:05:40Z</dcterms:modified>
</cp:coreProperties>
</file>