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65" r:id="rId4"/>
    <p:sldId id="267" r:id="rId5"/>
    <p:sldId id="268" r:id="rId6"/>
    <p:sldId id="269" r:id="rId7"/>
    <p:sldId id="270" r:id="rId8"/>
    <p:sldId id="271" r:id="rId9"/>
    <p:sldId id="272" r:id="rId10"/>
    <p:sldId id="258" r:id="rId11"/>
    <p:sldId id="259" r:id="rId12"/>
    <p:sldId id="260" r:id="rId13"/>
    <p:sldId id="261" r:id="rId14"/>
    <p:sldId id="262"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A70C6-C22C-4724-954B-76107F3FAE8B}" v="90" dt="2024-01-14T22:31:00.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p:cViewPr>
        <p:scale>
          <a:sx n="60" d="100"/>
          <a:sy n="60" d="100"/>
        </p:scale>
        <p:origin x="908" y="116"/>
      </p:cViewPr>
      <p:guideLst>
        <p:guide orient="horz" pos="2160"/>
        <p:guide pos="3840"/>
      </p:guideLst>
    </p:cSldViewPr>
  </p:slideViewPr>
  <p:outlineViewPr>
    <p:cViewPr>
      <p:scale>
        <a:sx n="33" d="100"/>
        <a:sy n="33" d="100"/>
      </p:scale>
      <p:origin x="0" y="-44"/>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692" y="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Gattulli" userId="16625cb9-7d0b-4806-bf14-dbfdc67048cc" providerId="ADAL" clId="{68D7DE4A-6E40-480A-B213-417D8EB25E6B}"/>
    <pc:docChg chg="undo redo custSel modSld sldOrd">
      <pc:chgData name="Giuseppe Gattulli" userId="16625cb9-7d0b-4806-bf14-dbfdc67048cc" providerId="ADAL" clId="{68D7DE4A-6E40-480A-B213-417D8EB25E6B}" dt="2021-03-01T10:08:38.407" v="170" actId="20577"/>
      <pc:docMkLst>
        <pc:docMk/>
      </pc:docMkLst>
      <pc:sldChg chg="modSp mod">
        <pc:chgData name="Giuseppe Gattulli" userId="16625cb9-7d0b-4806-bf14-dbfdc67048cc" providerId="ADAL" clId="{68D7DE4A-6E40-480A-B213-417D8EB25E6B}" dt="2021-03-01T10:08:38.407" v="170" actId="20577"/>
        <pc:sldMkLst>
          <pc:docMk/>
          <pc:sldMk cId="235844553" sldId="257"/>
        </pc:sldMkLst>
        <pc:spChg chg="mod">
          <ac:chgData name="Giuseppe Gattulli" userId="16625cb9-7d0b-4806-bf14-dbfdc67048cc" providerId="ADAL" clId="{68D7DE4A-6E40-480A-B213-417D8EB25E6B}" dt="2021-03-01T10:08:38.407" v="170" actId="20577"/>
          <ac:spMkLst>
            <pc:docMk/>
            <pc:sldMk cId="235844553" sldId="257"/>
            <ac:spMk id="3" creationId="{5B8D9037-8614-42F4-8CA6-4F5270E02B10}"/>
          </ac:spMkLst>
        </pc:spChg>
      </pc:sldChg>
      <pc:sldChg chg="modSp mod ord">
        <pc:chgData name="Giuseppe Gattulli" userId="16625cb9-7d0b-4806-bf14-dbfdc67048cc" providerId="ADAL" clId="{68D7DE4A-6E40-480A-B213-417D8EB25E6B}" dt="2021-02-15T16:02:48.708" v="6"/>
        <pc:sldMkLst>
          <pc:docMk/>
          <pc:sldMk cId="4110483146" sldId="258"/>
        </pc:sldMkLst>
        <pc:spChg chg="mod">
          <ac:chgData name="Giuseppe Gattulli" userId="16625cb9-7d0b-4806-bf14-dbfdc67048cc" providerId="ADAL" clId="{68D7DE4A-6E40-480A-B213-417D8EB25E6B}" dt="2021-02-15T16:02:33.861" v="4" actId="20577"/>
          <ac:spMkLst>
            <pc:docMk/>
            <pc:sldMk cId="4110483146" sldId="258"/>
            <ac:spMk id="84" creationId="{A71EEB19-D693-41DF-8E2A-EEAE8373B842}"/>
          </ac:spMkLst>
        </pc:spChg>
      </pc:sldChg>
      <pc:sldChg chg="addSp delSp modSp mod">
        <pc:chgData name="Giuseppe Gattulli" userId="16625cb9-7d0b-4806-bf14-dbfdc67048cc" providerId="ADAL" clId="{68D7DE4A-6E40-480A-B213-417D8EB25E6B}" dt="2021-02-24T13:02:32.042" v="156" actId="1076"/>
        <pc:sldMkLst>
          <pc:docMk/>
          <pc:sldMk cId="2695161303" sldId="259"/>
        </pc:sldMkLst>
        <pc:spChg chg="add del mod">
          <ac:chgData name="Giuseppe Gattulli" userId="16625cb9-7d0b-4806-bf14-dbfdc67048cc" providerId="ADAL" clId="{68D7DE4A-6E40-480A-B213-417D8EB25E6B}" dt="2021-02-24T13:00:54.696" v="140" actId="931"/>
          <ac:spMkLst>
            <pc:docMk/>
            <pc:sldMk cId="2695161303" sldId="259"/>
            <ac:spMk id="3" creationId="{9292D3ED-8BBE-4151-95CD-C5469FECEC2C}"/>
          </ac:spMkLst>
        </pc:spChg>
        <pc:picChg chg="add mod">
          <ac:chgData name="Giuseppe Gattulli" userId="16625cb9-7d0b-4806-bf14-dbfdc67048cc" providerId="ADAL" clId="{68D7DE4A-6E40-480A-B213-417D8EB25E6B}" dt="2021-02-24T13:01:30.696" v="146" actId="1076"/>
          <ac:picMkLst>
            <pc:docMk/>
            <pc:sldMk cId="2695161303" sldId="259"/>
            <ac:picMk id="6" creationId="{6348FAEB-532B-44AE-98E7-9EF8B671F871}"/>
          </ac:picMkLst>
        </pc:picChg>
        <pc:picChg chg="add mod">
          <ac:chgData name="Giuseppe Gattulli" userId="16625cb9-7d0b-4806-bf14-dbfdc67048cc" providerId="ADAL" clId="{68D7DE4A-6E40-480A-B213-417D8EB25E6B}" dt="2021-02-24T13:02:32.042" v="156" actId="1076"/>
          <ac:picMkLst>
            <pc:docMk/>
            <pc:sldMk cId="2695161303" sldId="259"/>
            <ac:picMk id="10" creationId="{3FCC0A3C-A6BD-4BB5-98D5-25256CA75F14}"/>
          </ac:picMkLst>
        </pc:picChg>
        <pc:picChg chg="del">
          <ac:chgData name="Giuseppe Gattulli" userId="16625cb9-7d0b-4806-bf14-dbfdc67048cc" providerId="ADAL" clId="{68D7DE4A-6E40-480A-B213-417D8EB25E6B}" dt="2021-02-24T13:00:42.862" v="139" actId="21"/>
          <ac:picMkLst>
            <pc:docMk/>
            <pc:sldMk cId="2695161303" sldId="259"/>
            <ac:picMk id="12" creationId="{60B420AA-B831-4EDF-A09C-E2A4D9BB3802}"/>
          </ac:picMkLst>
        </pc:picChg>
        <pc:picChg chg="del">
          <ac:chgData name="Giuseppe Gattulli" userId="16625cb9-7d0b-4806-bf14-dbfdc67048cc" providerId="ADAL" clId="{68D7DE4A-6E40-480A-B213-417D8EB25E6B}" dt="2021-02-24T13:01:37.704" v="147" actId="21"/>
          <ac:picMkLst>
            <pc:docMk/>
            <pc:sldMk cId="2695161303" sldId="259"/>
            <ac:picMk id="21" creationId="{D09235B1-EE14-4BC9-80DD-2BC36F5CC887}"/>
          </ac:picMkLst>
        </pc:picChg>
      </pc:sldChg>
      <pc:sldChg chg="addSp delSp modSp mod">
        <pc:chgData name="Giuseppe Gattulli" userId="16625cb9-7d0b-4806-bf14-dbfdc67048cc" providerId="ADAL" clId="{68D7DE4A-6E40-480A-B213-417D8EB25E6B}" dt="2021-03-01T09:27:56.769" v="169" actId="20577"/>
        <pc:sldMkLst>
          <pc:docMk/>
          <pc:sldMk cId="3784304458" sldId="261"/>
        </pc:sldMkLst>
        <pc:spChg chg="mod">
          <ac:chgData name="Giuseppe Gattulli" userId="16625cb9-7d0b-4806-bf14-dbfdc67048cc" providerId="ADAL" clId="{68D7DE4A-6E40-480A-B213-417D8EB25E6B}" dt="2021-02-22T13:05:00.712" v="126" actId="26606"/>
          <ac:spMkLst>
            <pc:docMk/>
            <pc:sldMk cId="3784304458" sldId="261"/>
            <ac:spMk id="2" creationId="{1E5EC8AC-C59A-408A-96FC-A715D917EC1B}"/>
          </ac:spMkLst>
        </pc:spChg>
        <pc:spChg chg="mod">
          <ac:chgData name="Giuseppe Gattulli" userId="16625cb9-7d0b-4806-bf14-dbfdc67048cc" providerId="ADAL" clId="{68D7DE4A-6E40-480A-B213-417D8EB25E6B}" dt="2021-03-01T09:27:56.769" v="169" actId="20577"/>
          <ac:spMkLst>
            <pc:docMk/>
            <pc:sldMk cId="3784304458" sldId="261"/>
            <ac:spMk id="17" creationId="{251C9225-A382-48CF-A638-C191ACE56078}"/>
          </ac:spMkLst>
        </pc:spChg>
        <pc:spChg chg="add del">
          <ac:chgData name="Giuseppe Gattulli" userId="16625cb9-7d0b-4806-bf14-dbfdc67048cc" providerId="ADAL" clId="{68D7DE4A-6E40-480A-B213-417D8EB25E6B}" dt="2021-02-22T13:04:45.693" v="125" actId="26606"/>
          <ac:spMkLst>
            <pc:docMk/>
            <pc:sldMk cId="3784304458" sldId="261"/>
            <ac:spMk id="20" creationId="{2DC4AA0A-D9C3-4A0B-990D-1BCB0022A696}"/>
          </ac:spMkLst>
        </pc:spChg>
        <pc:spChg chg="add del">
          <ac:chgData name="Giuseppe Gattulli" userId="16625cb9-7d0b-4806-bf14-dbfdc67048cc" providerId="ADAL" clId="{68D7DE4A-6E40-480A-B213-417D8EB25E6B}" dt="2021-02-22T13:04:45.693" v="125" actId="26606"/>
          <ac:spMkLst>
            <pc:docMk/>
            <pc:sldMk cId="3784304458" sldId="261"/>
            <ac:spMk id="22" creationId="{370878C7-7719-40BD-AA97-751A85670594}"/>
          </ac:spMkLst>
        </pc:spChg>
        <pc:spChg chg="add del">
          <ac:chgData name="Giuseppe Gattulli" userId="16625cb9-7d0b-4806-bf14-dbfdc67048cc" providerId="ADAL" clId="{68D7DE4A-6E40-480A-B213-417D8EB25E6B}" dt="2021-02-22T13:04:45.693" v="125" actId="26606"/>
          <ac:spMkLst>
            <pc:docMk/>
            <pc:sldMk cId="3784304458" sldId="261"/>
            <ac:spMk id="24" creationId="{1D9D3865-C494-4C4A-8495-8245E905469D}"/>
          </ac:spMkLst>
        </pc:spChg>
        <pc:spChg chg="add del">
          <ac:chgData name="Giuseppe Gattulli" userId="16625cb9-7d0b-4806-bf14-dbfdc67048cc" providerId="ADAL" clId="{68D7DE4A-6E40-480A-B213-417D8EB25E6B}" dt="2021-02-22T13:05:00.712" v="126" actId="26606"/>
          <ac:spMkLst>
            <pc:docMk/>
            <pc:sldMk cId="3784304458" sldId="261"/>
            <ac:spMk id="28" creationId="{2DC4AA0A-D9C3-4A0B-990D-1BCB0022A696}"/>
          </ac:spMkLst>
        </pc:spChg>
        <pc:spChg chg="add del">
          <ac:chgData name="Giuseppe Gattulli" userId="16625cb9-7d0b-4806-bf14-dbfdc67048cc" providerId="ADAL" clId="{68D7DE4A-6E40-480A-B213-417D8EB25E6B}" dt="2021-02-22T13:05:00.712" v="126" actId="26606"/>
          <ac:spMkLst>
            <pc:docMk/>
            <pc:sldMk cId="3784304458" sldId="261"/>
            <ac:spMk id="29" creationId="{370878C7-7719-40BD-AA97-751A85670594}"/>
          </ac:spMkLst>
        </pc:spChg>
        <pc:spChg chg="add del">
          <ac:chgData name="Giuseppe Gattulli" userId="16625cb9-7d0b-4806-bf14-dbfdc67048cc" providerId="ADAL" clId="{68D7DE4A-6E40-480A-B213-417D8EB25E6B}" dt="2021-02-22T13:05:00.712" v="126" actId="26606"/>
          <ac:spMkLst>
            <pc:docMk/>
            <pc:sldMk cId="3784304458" sldId="261"/>
            <ac:spMk id="30" creationId="{1D9D3865-C494-4C4A-8495-8245E905469D}"/>
          </ac:spMkLst>
        </pc:spChg>
        <pc:spChg chg="add del">
          <ac:chgData name="Giuseppe Gattulli" userId="16625cb9-7d0b-4806-bf14-dbfdc67048cc" providerId="ADAL" clId="{68D7DE4A-6E40-480A-B213-417D8EB25E6B}" dt="2021-02-22T12:00:34.892" v="87" actId="26606"/>
          <ac:spMkLst>
            <pc:docMk/>
            <pc:sldMk cId="3784304458" sldId="261"/>
            <ac:spMk id="31" creationId="{2DC4AA0A-D9C3-4A0B-990D-1BCB0022A696}"/>
          </ac:spMkLst>
        </pc:spChg>
        <pc:spChg chg="add del">
          <ac:chgData name="Giuseppe Gattulli" userId="16625cb9-7d0b-4806-bf14-dbfdc67048cc" providerId="ADAL" clId="{68D7DE4A-6E40-480A-B213-417D8EB25E6B}" dt="2021-02-22T12:00:34.892" v="87" actId="26606"/>
          <ac:spMkLst>
            <pc:docMk/>
            <pc:sldMk cId="3784304458" sldId="261"/>
            <ac:spMk id="33" creationId="{370878C7-7719-40BD-AA97-751A85670594}"/>
          </ac:spMkLst>
        </pc:spChg>
        <pc:spChg chg="add">
          <ac:chgData name="Giuseppe Gattulli" userId="16625cb9-7d0b-4806-bf14-dbfdc67048cc" providerId="ADAL" clId="{68D7DE4A-6E40-480A-B213-417D8EB25E6B}" dt="2021-02-22T13:05:00.712" v="126" actId="26606"/>
          <ac:spMkLst>
            <pc:docMk/>
            <pc:sldMk cId="3784304458" sldId="261"/>
            <ac:spMk id="34" creationId="{2DC4AA0A-D9C3-4A0B-990D-1BCB0022A696}"/>
          </ac:spMkLst>
        </pc:spChg>
        <pc:spChg chg="add del">
          <ac:chgData name="Giuseppe Gattulli" userId="16625cb9-7d0b-4806-bf14-dbfdc67048cc" providerId="ADAL" clId="{68D7DE4A-6E40-480A-B213-417D8EB25E6B}" dt="2021-02-22T12:00:34.892" v="87" actId="26606"/>
          <ac:spMkLst>
            <pc:docMk/>
            <pc:sldMk cId="3784304458" sldId="261"/>
            <ac:spMk id="35" creationId="{1D9D3865-C494-4C4A-8495-8245E905469D}"/>
          </ac:spMkLst>
        </pc:spChg>
        <pc:spChg chg="add">
          <ac:chgData name="Giuseppe Gattulli" userId="16625cb9-7d0b-4806-bf14-dbfdc67048cc" providerId="ADAL" clId="{68D7DE4A-6E40-480A-B213-417D8EB25E6B}" dt="2021-02-22T13:05:00.712" v="126" actId="26606"/>
          <ac:spMkLst>
            <pc:docMk/>
            <pc:sldMk cId="3784304458" sldId="261"/>
            <ac:spMk id="39" creationId="{370878C7-7719-40BD-AA97-751A85670594}"/>
          </ac:spMkLst>
        </pc:spChg>
        <pc:spChg chg="add">
          <ac:chgData name="Giuseppe Gattulli" userId="16625cb9-7d0b-4806-bf14-dbfdc67048cc" providerId="ADAL" clId="{68D7DE4A-6E40-480A-B213-417D8EB25E6B}" dt="2021-02-22T13:05:00.712" v="126" actId="26606"/>
          <ac:spMkLst>
            <pc:docMk/>
            <pc:sldMk cId="3784304458" sldId="261"/>
            <ac:spMk id="41" creationId="{1D9D3865-C494-4C4A-8495-8245E905469D}"/>
          </ac:spMkLst>
        </pc:spChg>
        <pc:picChg chg="add del mod">
          <ac:chgData name="Giuseppe Gattulli" userId="16625cb9-7d0b-4806-bf14-dbfdc67048cc" providerId="ADAL" clId="{68D7DE4A-6E40-480A-B213-417D8EB25E6B}" dt="2021-02-22T11:59:56.433" v="82" actId="21"/>
          <ac:picMkLst>
            <pc:docMk/>
            <pc:sldMk cId="3784304458" sldId="261"/>
            <ac:picMk id="5" creationId="{5DF0112E-54D4-4ECE-A016-1520AD6AC174}"/>
          </ac:picMkLst>
        </pc:picChg>
        <pc:picChg chg="add mod ord">
          <ac:chgData name="Giuseppe Gattulli" userId="16625cb9-7d0b-4806-bf14-dbfdc67048cc" providerId="ADAL" clId="{68D7DE4A-6E40-480A-B213-417D8EB25E6B}" dt="2021-02-22T13:04:45.693" v="125" actId="26606"/>
          <ac:picMkLst>
            <pc:docMk/>
            <pc:sldMk cId="3784304458" sldId="261"/>
            <ac:picMk id="6" creationId="{91B04BA9-E6B4-4958-8E4F-20703AC844D6}"/>
          </ac:picMkLst>
        </pc:picChg>
        <pc:picChg chg="del">
          <ac:chgData name="Giuseppe Gattulli" userId="16625cb9-7d0b-4806-bf14-dbfdc67048cc" providerId="ADAL" clId="{68D7DE4A-6E40-480A-B213-417D8EB25E6B}" dt="2021-02-20T11:35:21.529" v="66" actId="21"/>
          <ac:picMkLst>
            <pc:docMk/>
            <pc:sldMk cId="3784304458" sldId="261"/>
            <ac:picMk id="6" creationId="{E8FD247E-F0AA-43B5-9E88-5C4ACDBC1961}"/>
          </ac:picMkLst>
        </pc:picChg>
        <pc:cxnChg chg="add del">
          <ac:chgData name="Giuseppe Gattulli" userId="16625cb9-7d0b-4806-bf14-dbfdc67048cc" providerId="ADAL" clId="{68D7DE4A-6E40-480A-B213-417D8EB25E6B}" dt="2021-02-22T13:04:45.693" v="125" actId="26606"/>
          <ac:cxnSpMkLst>
            <pc:docMk/>
            <pc:sldMk cId="3784304458" sldId="261"/>
            <ac:cxnSpMk id="26" creationId="{B78EE79F-FCAA-4CF9-9746-730B51FC4CB3}"/>
          </ac:cxnSpMkLst>
        </pc:cxnChg>
        <pc:cxnChg chg="add del">
          <ac:chgData name="Giuseppe Gattulli" userId="16625cb9-7d0b-4806-bf14-dbfdc67048cc" providerId="ADAL" clId="{68D7DE4A-6E40-480A-B213-417D8EB25E6B}" dt="2021-02-22T13:05:00.712" v="126" actId="26606"/>
          <ac:cxnSpMkLst>
            <pc:docMk/>
            <pc:sldMk cId="3784304458" sldId="261"/>
            <ac:cxnSpMk id="32" creationId="{B78EE79F-FCAA-4CF9-9746-730B51FC4CB3}"/>
          </ac:cxnSpMkLst>
        </pc:cxnChg>
        <pc:cxnChg chg="add del">
          <ac:chgData name="Giuseppe Gattulli" userId="16625cb9-7d0b-4806-bf14-dbfdc67048cc" providerId="ADAL" clId="{68D7DE4A-6E40-480A-B213-417D8EB25E6B}" dt="2021-02-22T12:00:34.892" v="87" actId="26606"/>
          <ac:cxnSpMkLst>
            <pc:docMk/>
            <pc:sldMk cId="3784304458" sldId="261"/>
            <ac:cxnSpMk id="37" creationId="{B78EE79F-FCAA-4CF9-9746-730B51FC4CB3}"/>
          </ac:cxnSpMkLst>
        </pc:cxnChg>
        <pc:cxnChg chg="add">
          <ac:chgData name="Giuseppe Gattulli" userId="16625cb9-7d0b-4806-bf14-dbfdc67048cc" providerId="ADAL" clId="{68D7DE4A-6E40-480A-B213-417D8EB25E6B}" dt="2021-02-22T13:05:00.712" v="126" actId="26606"/>
          <ac:cxnSpMkLst>
            <pc:docMk/>
            <pc:sldMk cId="3784304458" sldId="261"/>
            <ac:cxnSpMk id="43" creationId="{B78EE79F-FCAA-4CF9-9746-730B51FC4CB3}"/>
          </ac:cxnSpMkLst>
        </pc:cxnChg>
      </pc:sldChg>
      <pc:sldChg chg="addSp delSp modSp mod">
        <pc:chgData name="Giuseppe Gattulli" userId="16625cb9-7d0b-4806-bf14-dbfdc67048cc" providerId="ADAL" clId="{68D7DE4A-6E40-480A-B213-417D8EB25E6B}" dt="2021-02-24T13:03:26.010" v="161" actId="1076"/>
        <pc:sldMkLst>
          <pc:docMk/>
          <pc:sldMk cId="3444576968" sldId="262"/>
        </pc:sldMkLst>
        <pc:spChg chg="add del mod">
          <ac:chgData name="Giuseppe Gattulli" userId="16625cb9-7d0b-4806-bf14-dbfdc67048cc" providerId="ADAL" clId="{68D7DE4A-6E40-480A-B213-417D8EB25E6B}" dt="2021-02-20T11:39:20.108" v="72" actId="931"/>
          <ac:spMkLst>
            <pc:docMk/>
            <pc:sldMk cId="3444576968" sldId="262"/>
            <ac:spMk id="3" creationId="{08DD143A-4E0B-4D95-89DD-BB2A1E47E17C}"/>
          </ac:spMkLst>
        </pc:spChg>
        <pc:spChg chg="add del mod">
          <ac:chgData name="Giuseppe Gattulli" userId="16625cb9-7d0b-4806-bf14-dbfdc67048cc" providerId="ADAL" clId="{68D7DE4A-6E40-480A-B213-417D8EB25E6B}" dt="2021-02-22T11:51:31.384" v="77" actId="931"/>
          <ac:spMkLst>
            <pc:docMk/>
            <pc:sldMk cId="3444576968" sldId="262"/>
            <ac:spMk id="3" creationId="{7219A6BB-92B6-4A27-829B-63F6C0B9CF5B}"/>
          </ac:spMkLst>
        </pc:spChg>
        <pc:spChg chg="add del mod">
          <ac:chgData name="Giuseppe Gattulli" userId="16625cb9-7d0b-4806-bf14-dbfdc67048cc" providerId="ADAL" clId="{68D7DE4A-6E40-480A-B213-417D8EB25E6B}" dt="2021-02-24T13:03:10.330" v="158" actId="931"/>
          <ac:spMkLst>
            <pc:docMk/>
            <pc:sldMk cId="3444576968" sldId="262"/>
            <ac:spMk id="3" creationId="{F6BF634F-E196-4A3A-A9FB-6A62A73CA356}"/>
          </ac:spMkLst>
        </pc:spChg>
        <pc:spChg chg="mod">
          <ac:chgData name="Giuseppe Gattulli" userId="16625cb9-7d0b-4806-bf14-dbfdc67048cc" providerId="ADAL" clId="{68D7DE4A-6E40-480A-B213-417D8EB25E6B}" dt="2021-02-22T14:07:10.238" v="138" actId="20577"/>
          <ac:spMkLst>
            <pc:docMk/>
            <pc:sldMk cId="3444576968" sldId="262"/>
            <ac:spMk id="7" creationId="{969AA254-2724-48BB-81AD-BE6831A0E333}"/>
          </ac:spMkLst>
        </pc:spChg>
        <pc:picChg chg="del">
          <ac:chgData name="Giuseppe Gattulli" userId="16625cb9-7d0b-4806-bf14-dbfdc67048cc" providerId="ADAL" clId="{68D7DE4A-6E40-480A-B213-417D8EB25E6B}" dt="2021-02-20T11:37:20.539" v="71" actId="21"/>
          <ac:picMkLst>
            <pc:docMk/>
            <pc:sldMk cId="3444576968" sldId="262"/>
            <ac:picMk id="6" creationId="{3FD6C3F1-D8C3-49C6-86D5-75FF48718455}"/>
          </ac:picMkLst>
        </pc:picChg>
        <pc:picChg chg="add del mod">
          <ac:chgData name="Giuseppe Gattulli" userId="16625cb9-7d0b-4806-bf14-dbfdc67048cc" providerId="ADAL" clId="{68D7DE4A-6E40-480A-B213-417D8EB25E6B}" dt="2021-02-24T13:03:05.779" v="157" actId="21"/>
          <ac:picMkLst>
            <pc:docMk/>
            <pc:sldMk cId="3444576968" sldId="262"/>
            <ac:picMk id="6" creationId="{ACB640F0-0E08-44BE-AC7B-876B799E79A7}"/>
          </ac:picMkLst>
        </pc:picChg>
        <pc:picChg chg="add del mod">
          <ac:chgData name="Giuseppe Gattulli" userId="16625cb9-7d0b-4806-bf14-dbfdc67048cc" providerId="ADAL" clId="{68D7DE4A-6E40-480A-B213-417D8EB25E6B}" dt="2021-02-22T11:51:17.352" v="76" actId="21"/>
          <ac:picMkLst>
            <pc:docMk/>
            <pc:sldMk cId="3444576968" sldId="262"/>
            <ac:picMk id="8" creationId="{06F17E41-8C0C-4A7F-AE79-6291A6EA615A}"/>
          </ac:picMkLst>
        </pc:picChg>
        <pc:picChg chg="add mod">
          <ac:chgData name="Giuseppe Gattulli" userId="16625cb9-7d0b-4806-bf14-dbfdc67048cc" providerId="ADAL" clId="{68D7DE4A-6E40-480A-B213-417D8EB25E6B}" dt="2021-02-24T13:03:26.010" v="161" actId="1076"/>
          <ac:picMkLst>
            <pc:docMk/>
            <pc:sldMk cId="3444576968" sldId="262"/>
            <ac:picMk id="8" creationId="{42D1A986-06A3-4F9D-8B9B-BB645F325730}"/>
          </ac:picMkLst>
        </pc:picChg>
      </pc:sldChg>
      <pc:sldChg chg="modSp mod">
        <pc:chgData name="Giuseppe Gattulli" userId="16625cb9-7d0b-4806-bf14-dbfdc67048cc" providerId="ADAL" clId="{68D7DE4A-6E40-480A-B213-417D8EB25E6B}" dt="2021-02-15T16:15:23.336" v="58" actId="12"/>
        <pc:sldMkLst>
          <pc:docMk/>
          <pc:sldMk cId="1255036589" sldId="265"/>
        </pc:sldMkLst>
        <pc:spChg chg="mod">
          <ac:chgData name="Giuseppe Gattulli" userId="16625cb9-7d0b-4806-bf14-dbfdc67048cc" providerId="ADAL" clId="{68D7DE4A-6E40-480A-B213-417D8EB25E6B}" dt="2021-02-15T16:15:23.336" v="58" actId="12"/>
          <ac:spMkLst>
            <pc:docMk/>
            <pc:sldMk cId="1255036589" sldId="265"/>
            <ac:spMk id="3" creationId="{5B8D9037-8614-42F4-8CA6-4F5270E02B10}"/>
          </ac:spMkLst>
        </pc:spChg>
      </pc:sldChg>
      <pc:sldChg chg="modSp mod">
        <pc:chgData name="Giuseppe Gattulli" userId="16625cb9-7d0b-4806-bf14-dbfdc67048cc" providerId="ADAL" clId="{68D7DE4A-6E40-480A-B213-417D8EB25E6B}" dt="2021-02-22T13:04:44.711" v="124" actId="12"/>
        <pc:sldMkLst>
          <pc:docMk/>
          <pc:sldMk cId="2271011777" sldId="267"/>
        </pc:sldMkLst>
        <pc:spChg chg="mod">
          <ac:chgData name="Giuseppe Gattulli" userId="16625cb9-7d0b-4806-bf14-dbfdc67048cc" providerId="ADAL" clId="{68D7DE4A-6E40-480A-B213-417D8EB25E6B}" dt="2021-02-22T13:04:44.711" v="124" actId="12"/>
          <ac:spMkLst>
            <pc:docMk/>
            <pc:sldMk cId="2271011777" sldId="267"/>
            <ac:spMk id="84" creationId="{A71EEB19-D693-41DF-8E2A-EEAE8373B842}"/>
          </ac:spMkLst>
        </pc:spChg>
        <pc:picChg chg="mod">
          <ac:chgData name="Giuseppe Gattulli" userId="16625cb9-7d0b-4806-bf14-dbfdc67048cc" providerId="ADAL" clId="{68D7DE4A-6E40-480A-B213-417D8EB25E6B}" dt="2021-02-15T16:13:47.065" v="53" actId="1076"/>
          <ac:picMkLst>
            <pc:docMk/>
            <pc:sldMk cId="2271011777" sldId="267"/>
            <ac:picMk id="10" creationId="{E1BF4EFF-ED0E-4925-BCDD-A27189778FEC}"/>
          </ac:picMkLst>
        </pc:picChg>
      </pc:sldChg>
      <pc:sldChg chg="modSp mod">
        <pc:chgData name="Giuseppe Gattulli" userId="16625cb9-7d0b-4806-bf14-dbfdc67048cc" providerId="ADAL" clId="{68D7DE4A-6E40-480A-B213-417D8EB25E6B}" dt="2021-02-22T13:02:58.614" v="116" actId="12"/>
        <pc:sldMkLst>
          <pc:docMk/>
          <pc:sldMk cId="1025040465" sldId="268"/>
        </pc:sldMkLst>
        <pc:spChg chg="mod">
          <ac:chgData name="Giuseppe Gattulli" userId="16625cb9-7d0b-4806-bf14-dbfdc67048cc" providerId="ADAL" clId="{68D7DE4A-6E40-480A-B213-417D8EB25E6B}" dt="2021-02-22T13:02:58.614" v="116" actId="12"/>
          <ac:spMkLst>
            <pc:docMk/>
            <pc:sldMk cId="1025040465" sldId="268"/>
            <ac:spMk id="84" creationId="{A71EEB19-D693-41DF-8E2A-EEAE8373B842}"/>
          </ac:spMkLst>
        </pc:spChg>
        <pc:picChg chg="mod">
          <ac:chgData name="Giuseppe Gattulli" userId="16625cb9-7d0b-4806-bf14-dbfdc67048cc" providerId="ADAL" clId="{68D7DE4A-6E40-480A-B213-417D8EB25E6B}" dt="2021-02-15T16:13:31.703" v="52" actId="1076"/>
          <ac:picMkLst>
            <pc:docMk/>
            <pc:sldMk cId="1025040465" sldId="268"/>
            <ac:picMk id="5" creationId="{FF8C14D7-D93E-4CF7-9D3B-8602E6C292C3}"/>
          </ac:picMkLst>
        </pc:picChg>
      </pc:sldChg>
      <pc:sldChg chg="modSp mod">
        <pc:chgData name="Giuseppe Gattulli" userId="16625cb9-7d0b-4806-bf14-dbfdc67048cc" providerId="ADAL" clId="{68D7DE4A-6E40-480A-B213-417D8EB25E6B}" dt="2021-02-22T13:02:43.679" v="113" actId="12"/>
        <pc:sldMkLst>
          <pc:docMk/>
          <pc:sldMk cId="3100544554" sldId="269"/>
        </pc:sldMkLst>
        <pc:spChg chg="mod">
          <ac:chgData name="Giuseppe Gattulli" userId="16625cb9-7d0b-4806-bf14-dbfdc67048cc" providerId="ADAL" clId="{68D7DE4A-6E40-480A-B213-417D8EB25E6B}" dt="2021-02-22T13:02:43.679" v="113" actId="12"/>
          <ac:spMkLst>
            <pc:docMk/>
            <pc:sldMk cId="3100544554" sldId="269"/>
            <ac:spMk id="84" creationId="{A71EEB19-D693-41DF-8E2A-EEAE8373B842}"/>
          </ac:spMkLst>
        </pc:spChg>
        <pc:picChg chg="mod">
          <ac:chgData name="Giuseppe Gattulli" userId="16625cb9-7d0b-4806-bf14-dbfdc67048cc" providerId="ADAL" clId="{68D7DE4A-6E40-480A-B213-417D8EB25E6B}" dt="2021-02-15T16:13:17.344" v="51" actId="1076"/>
          <ac:picMkLst>
            <pc:docMk/>
            <pc:sldMk cId="3100544554" sldId="269"/>
            <ac:picMk id="6" creationId="{31004995-B6C5-4917-BC31-029F1818E45A}"/>
          </ac:picMkLst>
        </pc:picChg>
      </pc:sldChg>
      <pc:sldChg chg="modSp mod">
        <pc:chgData name="Giuseppe Gattulli" userId="16625cb9-7d0b-4806-bf14-dbfdc67048cc" providerId="ADAL" clId="{68D7DE4A-6E40-480A-B213-417D8EB25E6B}" dt="2021-02-22T13:02:21.006" v="112" actId="12"/>
        <pc:sldMkLst>
          <pc:docMk/>
          <pc:sldMk cId="1856513042" sldId="270"/>
        </pc:sldMkLst>
        <pc:spChg chg="mod">
          <ac:chgData name="Giuseppe Gattulli" userId="16625cb9-7d0b-4806-bf14-dbfdc67048cc" providerId="ADAL" clId="{68D7DE4A-6E40-480A-B213-417D8EB25E6B}" dt="2021-02-22T13:02:21.006" v="112" actId="12"/>
          <ac:spMkLst>
            <pc:docMk/>
            <pc:sldMk cId="1856513042" sldId="270"/>
            <ac:spMk id="84" creationId="{A71EEB19-D693-41DF-8E2A-EEAE8373B842}"/>
          </ac:spMkLst>
        </pc:spChg>
        <pc:picChg chg="mod">
          <ac:chgData name="Giuseppe Gattulli" userId="16625cb9-7d0b-4806-bf14-dbfdc67048cc" providerId="ADAL" clId="{68D7DE4A-6E40-480A-B213-417D8EB25E6B}" dt="2021-02-15T16:14:10.158" v="56" actId="1076"/>
          <ac:picMkLst>
            <pc:docMk/>
            <pc:sldMk cId="1856513042" sldId="270"/>
            <ac:picMk id="5" creationId="{526ABB04-8E45-4638-B6DC-59A96E5F2CB2}"/>
          </ac:picMkLst>
        </pc:picChg>
      </pc:sldChg>
      <pc:sldChg chg="modSp mod">
        <pc:chgData name="Giuseppe Gattulli" userId="16625cb9-7d0b-4806-bf14-dbfdc67048cc" providerId="ADAL" clId="{68D7DE4A-6E40-480A-B213-417D8EB25E6B}" dt="2021-02-22T13:02:10.410" v="110" actId="12"/>
        <pc:sldMkLst>
          <pc:docMk/>
          <pc:sldMk cId="3356761019" sldId="271"/>
        </pc:sldMkLst>
        <pc:spChg chg="mod">
          <ac:chgData name="Giuseppe Gattulli" userId="16625cb9-7d0b-4806-bf14-dbfdc67048cc" providerId="ADAL" clId="{68D7DE4A-6E40-480A-B213-417D8EB25E6B}" dt="2021-02-22T13:02:10.410" v="110" actId="12"/>
          <ac:spMkLst>
            <pc:docMk/>
            <pc:sldMk cId="3356761019" sldId="271"/>
            <ac:spMk id="84" creationId="{A71EEB19-D693-41DF-8E2A-EEAE8373B842}"/>
          </ac:spMkLst>
        </pc:spChg>
      </pc:sldChg>
      <pc:sldChg chg="modSp mod">
        <pc:chgData name="Giuseppe Gattulli" userId="16625cb9-7d0b-4806-bf14-dbfdc67048cc" providerId="ADAL" clId="{68D7DE4A-6E40-480A-B213-417D8EB25E6B}" dt="2021-02-22T13:02:01.402" v="109" actId="12"/>
        <pc:sldMkLst>
          <pc:docMk/>
          <pc:sldMk cId="2852734091" sldId="272"/>
        </pc:sldMkLst>
        <pc:spChg chg="mod">
          <ac:chgData name="Giuseppe Gattulli" userId="16625cb9-7d0b-4806-bf14-dbfdc67048cc" providerId="ADAL" clId="{68D7DE4A-6E40-480A-B213-417D8EB25E6B}" dt="2021-02-22T13:02:01.402" v="109" actId="12"/>
          <ac:spMkLst>
            <pc:docMk/>
            <pc:sldMk cId="2852734091" sldId="272"/>
            <ac:spMk id="84" creationId="{A71EEB19-D693-41DF-8E2A-EEAE8373B842}"/>
          </ac:spMkLst>
        </pc:spChg>
      </pc:sldChg>
    </pc:docChg>
  </pc:docChgLst>
  <pc:docChgLst>
    <pc:chgData name="Giuseppe Gattulli" userId="16625cb9-7d0b-4806-bf14-dbfdc67048cc" providerId="ADAL" clId="{6A6A70C6-C22C-4724-954B-76107F3FAE8B}"/>
    <pc:docChg chg="undo redo custSel modSld">
      <pc:chgData name="Giuseppe Gattulli" userId="16625cb9-7d0b-4806-bf14-dbfdc67048cc" providerId="ADAL" clId="{6A6A70C6-C22C-4724-954B-76107F3FAE8B}" dt="2024-01-14T22:38:30.799" v="206" actId="170"/>
      <pc:docMkLst>
        <pc:docMk/>
      </pc:docMkLst>
      <pc:sldChg chg="addSp delSp modSp mod">
        <pc:chgData name="Giuseppe Gattulli" userId="16625cb9-7d0b-4806-bf14-dbfdc67048cc" providerId="ADAL" clId="{6A6A70C6-C22C-4724-954B-76107F3FAE8B}" dt="2024-01-14T22:38:30.799" v="206" actId="170"/>
        <pc:sldMkLst>
          <pc:docMk/>
          <pc:sldMk cId="2334504743" sldId="256"/>
        </pc:sldMkLst>
        <pc:spChg chg="add del mod ord">
          <ac:chgData name="Giuseppe Gattulli" userId="16625cb9-7d0b-4806-bf14-dbfdc67048cc" providerId="ADAL" clId="{6A6A70C6-C22C-4724-954B-76107F3FAE8B}" dt="2024-01-14T22:38:30.799" v="206" actId="170"/>
          <ac:spMkLst>
            <pc:docMk/>
            <pc:sldMk cId="2334504743" sldId="256"/>
            <ac:spMk id="2" creationId="{D418F099-2237-4E5F-A519-A57BA9E2CCAA}"/>
          </ac:spMkLst>
        </pc:spChg>
        <pc:spChg chg="add del mod ord">
          <ac:chgData name="Giuseppe Gattulli" userId="16625cb9-7d0b-4806-bf14-dbfdc67048cc" providerId="ADAL" clId="{6A6A70C6-C22C-4724-954B-76107F3FAE8B}" dt="2024-01-14T22:38:30.799" v="206" actId="170"/>
          <ac:spMkLst>
            <pc:docMk/>
            <pc:sldMk cId="2334504743" sldId="256"/>
            <ac:spMk id="3" creationId="{563BC3BB-BEA1-41FF-AAAF-946396248632}"/>
          </ac:spMkLst>
        </pc:spChg>
        <pc:spChg chg="add del mod">
          <ac:chgData name="Giuseppe Gattulli" userId="16625cb9-7d0b-4806-bf14-dbfdc67048cc" providerId="ADAL" clId="{6A6A70C6-C22C-4724-954B-76107F3FAE8B}" dt="2024-01-14T22:38:20.905" v="205" actId="21"/>
          <ac:spMkLst>
            <pc:docMk/>
            <pc:sldMk cId="2334504743" sldId="256"/>
            <ac:spMk id="8" creationId="{6AE2EFB4-13C4-B603-085D-E2788B13A5BC}"/>
          </ac:spMkLst>
        </pc:spChg>
        <pc:spChg chg="add del mod">
          <ac:chgData name="Giuseppe Gattulli" userId="16625cb9-7d0b-4806-bf14-dbfdc67048cc" providerId="ADAL" clId="{6A6A70C6-C22C-4724-954B-76107F3FAE8B}" dt="2024-01-14T22:38:20.905" v="205" actId="21"/>
          <ac:spMkLst>
            <pc:docMk/>
            <pc:sldMk cId="2334504743" sldId="256"/>
            <ac:spMk id="10" creationId="{E5FF9F5E-FED8-F9D3-B9B4-5124AB1643F5}"/>
          </ac:spMkLst>
        </pc:spChg>
        <pc:picChg chg="mod ord">
          <ac:chgData name="Giuseppe Gattulli" userId="16625cb9-7d0b-4806-bf14-dbfdc67048cc" providerId="ADAL" clId="{6A6A70C6-C22C-4724-954B-76107F3FAE8B}" dt="2024-01-14T22:38:19.795" v="204" actId="1076"/>
          <ac:picMkLst>
            <pc:docMk/>
            <pc:sldMk cId="2334504743" sldId="256"/>
            <ac:picMk id="4" creationId="{A511BED2-3D37-4794-A51C-190DC055D62F}"/>
          </ac:picMkLst>
        </pc:picChg>
        <pc:picChg chg="add del ord">
          <ac:chgData name="Giuseppe Gattulli" userId="16625cb9-7d0b-4806-bf14-dbfdc67048cc" providerId="ADAL" clId="{6A6A70C6-C22C-4724-954B-76107F3FAE8B}" dt="2024-01-14T22:38:30.799" v="206" actId="170"/>
          <ac:picMkLst>
            <pc:docMk/>
            <pc:sldMk cId="2334504743" sldId="256"/>
            <ac:picMk id="6" creationId="{CCD2DC36-0C77-4040-90D9-93C4C7CEBB19}"/>
          </ac:picMkLst>
        </pc:picChg>
      </pc:sldChg>
      <pc:sldChg chg="modSp mod">
        <pc:chgData name="Giuseppe Gattulli" userId="16625cb9-7d0b-4806-bf14-dbfdc67048cc" providerId="ADAL" clId="{6A6A70C6-C22C-4724-954B-76107F3FAE8B}" dt="2024-01-14T22:10:22.665" v="50" actId="113"/>
        <pc:sldMkLst>
          <pc:docMk/>
          <pc:sldMk cId="235844553" sldId="257"/>
        </pc:sldMkLst>
        <pc:spChg chg="mod">
          <ac:chgData name="Giuseppe Gattulli" userId="16625cb9-7d0b-4806-bf14-dbfdc67048cc" providerId="ADAL" clId="{6A6A70C6-C22C-4724-954B-76107F3FAE8B}" dt="2024-01-14T22:10:22.665" v="50" actId="113"/>
          <ac:spMkLst>
            <pc:docMk/>
            <pc:sldMk cId="235844553" sldId="257"/>
            <ac:spMk id="3" creationId="{5B8D9037-8614-42F4-8CA6-4F5270E02B10}"/>
          </ac:spMkLst>
        </pc:spChg>
      </pc:sldChg>
      <pc:sldChg chg="modSp mod">
        <pc:chgData name="Giuseppe Gattulli" userId="16625cb9-7d0b-4806-bf14-dbfdc67048cc" providerId="ADAL" clId="{6A6A70C6-C22C-4724-954B-76107F3FAE8B}" dt="2024-01-14T22:21:48.845" v="127" actId="20577"/>
        <pc:sldMkLst>
          <pc:docMk/>
          <pc:sldMk cId="4110483146" sldId="258"/>
        </pc:sldMkLst>
        <pc:spChg chg="mod">
          <ac:chgData name="Giuseppe Gattulli" userId="16625cb9-7d0b-4806-bf14-dbfdc67048cc" providerId="ADAL" clId="{6A6A70C6-C22C-4724-954B-76107F3FAE8B}" dt="2024-01-14T22:21:48.845" v="127" actId="20577"/>
          <ac:spMkLst>
            <pc:docMk/>
            <pc:sldMk cId="4110483146" sldId="258"/>
            <ac:spMk id="84" creationId="{A71EEB19-D693-41DF-8E2A-EEAE8373B842}"/>
          </ac:spMkLst>
        </pc:spChg>
      </pc:sldChg>
      <pc:sldChg chg="modSp mod">
        <pc:chgData name="Giuseppe Gattulli" userId="16625cb9-7d0b-4806-bf14-dbfdc67048cc" providerId="ADAL" clId="{6A6A70C6-C22C-4724-954B-76107F3FAE8B}" dt="2024-01-14T22:24:35.331" v="135" actId="114"/>
        <pc:sldMkLst>
          <pc:docMk/>
          <pc:sldMk cId="1433338171" sldId="260"/>
        </pc:sldMkLst>
        <pc:spChg chg="mod">
          <ac:chgData name="Giuseppe Gattulli" userId="16625cb9-7d0b-4806-bf14-dbfdc67048cc" providerId="ADAL" clId="{6A6A70C6-C22C-4724-954B-76107F3FAE8B}" dt="2024-01-14T22:24:35.331" v="135" actId="114"/>
          <ac:spMkLst>
            <pc:docMk/>
            <pc:sldMk cId="1433338171" sldId="260"/>
            <ac:spMk id="3" creationId="{0815BACB-DB85-42F4-814D-1963A43CE19D}"/>
          </ac:spMkLst>
        </pc:spChg>
      </pc:sldChg>
      <pc:sldChg chg="modSp mod">
        <pc:chgData name="Giuseppe Gattulli" userId="16625cb9-7d0b-4806-bf14-dbfdc67048cc" providerId="ADAL" clId="{6A6A70C6-C22C-4724-954B-76107F3FAE8B}" dt="2024-01-14T22:26:26.743" v="144" actId="20577"/>
        <pc:sldMkLst>
          <pc:docMk/>
          <pc:sldMk cId="3784304458" sldId="261"/>
        </pc:sldMkLst>
        <pc:spChg chg="mod">
          <ac:chgData name="Giuseppe Gattulli" userId="16625cb9-7d0b-4806-bf14-dbfdc67048cc" providerId="ADAL" clId="{6A6A70C6-C22C-4724-954B-76107F3FAE8B}" dt="2024-01-14T22:26:26.743" v="144" actId="20577"/>
          <ac:spMkLst>
            <pc:docMk/>
            <pc:sldMk cId="3784304458" sldId="261"/>
            <ac:spMk id="17" creationId="{251C9225-A382-48CF-A638-C191ACE56078}"/>
          </ac:spMkLst>
        </pc:spChg>
      </pc:sldChg>
      <pc:sldChg chg="modSp mod">
        <pc:chgData name="Giuseppe Gattulli" userId="16625cb9-7d0b-4806-bf14-dbfdc67048cc" providerId="ADAL" clId="{6A6A70C6-C22C-4724-954B-76107F3FAE8B}" dt="2024-01-14T22:31:00.414" v="188" actId="2711"/>
        <pc:sldMkLst>
          <pc:docMk/>
          <pc:sldMk cId="3444576968" sldId="262"/>
        </pc:sldMkLst>
        <pc:spChg chg="mod">
          <ac:chgData name="Giuseppe Gattulli" userId="16625cb9-7d0b-4806-bf14-dbfdc67048cc" providerId="ADAL" clId="{6A6A70C6-C22C-4724-954B-76107F3FAE8B}" dt="2024-01-14T22:31:00.414" v="188" actId="2711"/>
          <ac:spMkLst>
            <pc:docMk/>
            <pc:sldMk cId="3444576968" sldId="262"/>
            <ac:spMk id="7" creationId="{969AA254-2724-48BB-81AD-BE6831A0E333}"/>
          </ac:spMkLst>
        </pc:spChg>
      </pc:sldChg>
      <pc:sldChg chg="modSp mod">
        <pc:chgData name="Giuseppe Gattulli" userId="16625cb9-7d0b-4806-bf14-dbfdc67048cc" providerId="ADAL" clId="{6A6A70C6-C22C-4724-954B-76107F3FAE8B}" dt="2024-01-14T22:11:58.424" v="62" actId="115"/>
        <pc:sldMkLst>
          <pc:docMk/>
          <pc:sldMk cId="1255036589" sldId="265"/>
        </pc:sldMkLst>
        <pc:spChg chg="mod">
          <ac:chgData name="Giuseppe Gattulli" userId="16625cb9-7d0b-4806-bf14-dbfdc67048cc" providerId="ADAL" clId="{6A6A70C6-C22C-4724-954B-76107F3FAE8B}" dt="2024-01-14T22:11:58.424" v="62" actId="115"/>
          <ac:spMkLst>
            <pc:docMk/>
            <pc:sldMk cId="1255036589" sldId="265"/>
            <ac:spMk id="3" creationId="{5B8D9037-8614-42F4-8CA6-4F5270E02B10}"/>
          </ac:spMkLst>
        </pc:spChg>
      </pc:sldChg>
      <pc:sldChg chg="modSp mod">
        <pc:chgData name="Giuseppe Gattulli" userId="16625cb9-7d0b-4806-bf14-dbfdc67048cc" providerId="ADAL" clId="{6A6A70C6-C22C-4724-954B-76107F3FAE8B}" dt="2024-01-14T22:12:58.308" v="66" actId="20577"/>
        <pc:sldMkLst>
          <pc:docMk/>
          <pc:sldMk cId="2271011777" sldId="267"/>
        </pc:sldMkLst>
        <pc:spChg chg="mod">
          <ac:chgData name="Giuseppe Gattulli" userId="16625cb9-7d0b-4806-bf14-dbfdc67048cc" providerId="ADAL" clId="{6A6A70C6-C22C-4724-954B-76107F3FAE8B}" dt="2024-01-14T22:12:58.308" v="66" actId="20577"/>
          <ac:spMkLst>
            <pc:docMk/>
            <pc:sldMk cId="2271011777" sldId="267"/>
            <ac:spMk id="84" creationId="{A71EEB19-D693-41DF-8E2A-EEAE8373B842}"/>
          </ac:spMkLst>
        </pc:spChg>
      </pc:sldChg>
      <pc:sldChg chg="modSp mod">
        <pc:chgData name="Giuseppe Gattulli" userId="16625cb9-7d0b-4806-bf14-dbfdc67048cc" providerId="ADAL" clId="{6A6A70C6-C22C-4724-954B-76107F3FAE8B}" dt="2024-01-14T22:17:12.470" v="109" actId="20577"/>
        <pc:sldMkLst>
          <pc:docMk/>
          <pc:sldMk cId="1025040465" sldId="268"/>
        </pc:sldMkLst>
        <pc:spChg chg="mod">
          <ac:chgData name="Giuseppe Gattulli" userId="16625cb9-7d0b-4806-bf14-dbfdc67048cc" providerId="ADAL" clId="{6A6A70C6-C22C-4724-954B-76107F3FAE8B}" dt="2024-01-14T22:17:12.470" v="109" actId="20577"/>
          <ac:spMkLst>
            <pc:docMk/>
            <pc:sldMk cId="1025040465" sldId="268"/>
            <ac:spMk id="84" creationId="{A71EEB19-D693-41DF-8E2A-EEAE8373B842}"/>
          </ac:spMkLst>
        </pc:spChg>
      </pc:sldChg>
      <pc:sldChg chg="modSp mod">
        <pc:chgData name="Giuseppe Gattulli" userId="16625cb9-7d0b-4806-bf14-dbfdc67048cc" providerId="ADAL" clId="{6A6A70C6-C22C-4724-954B-76107F3FAE8B}" dt="2024-01-14T22:18:24.278" v="112" actId="27636"/>
        <pc:sldMkLst>
          <pc:docMk/>
          <pc:sldMk cId="1856513042" sldId="270"/>
        </pc:sldMkLst>
        <pc:spChg chg="mod">
          <ac:chgData name="Giuseppe Gattulli" userId="16625cb9-7d0b-4806-bf14-dbfdc67048cc" providerId="ADAL" clId="{6A6A70C6-C22C-4724-954B-76107F3FAE8B}" dt="2024-01-14T22:18:24.278" v="112" actId="27636"/>
          <ac:spMkLst>
            <pc:docMk/>
            <pc:sldMk cId="1856513042" sldId="270"/>
            <ac:spMk id="84" creationId="{A71EEB19-D693-41DF-8E2A-EEAE8373B842}"/>
          </ac:spMkLst>
        </pc:spChg>
      </pc:sldChg>
      <pc:sldChg chg="modSp mod">
        <pc:chgData name="Giuseppe Gattulli" userId="16625cb9-7d0b-4806-bf14-dbfdc67048cc" providerId="ADAL" clId="{6A6A70C6-C22C-4724-954B-76107F3FAE8B}" dt="2024-01-14T22:22:16.752" v="129" actId="20577"/>
        <pc:sldMkLst>
          <pc:docMk/>
          <pc:sldMk cId="2852734091" sldId="272"/>
        </pc:sldMkLst>
        <pc:spChg chg="mod">
          <ac:chgData name="Giuseppe Gattulli" userId="16625cb9-7d0b-4806-bf14-dbfdc67048cc" providerId="ADAL" clId="{6A6A70C6-C22C-4724-954B-76107F3FAE8B}" dt="2024-01-14T22:22:16.752" v="129" actId="20577"/>
          <ac:spMkLst>
            <pc:docMk/>
            <pc:sldMk cId="2852734091" sldId="272"/>
            <ac:spMk id="84" creationId="{A71EEB19-D693-41DF-8E2A-EEAE8373B8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D2FC5-99BF-4244-BD8B-33D7DD6E0692}" type="datetimeFigureOut">
              <a:rPr lang="it-IT" smtClean="0"/>
              <a:t>14/01/2024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6A2C6-14AB-4031-A400-102C8079F3F3}" type="slidenum">
              <a:rPr lang="it-IT" smtClean="0"/>
              <a:t>‹N›</a:t>
            </a:fld>
            <a:endParaRPr lang="it-IT" dirty="0"/>
          </a:p>
        </p:txBody>
      </p:sp>
    </p:spTree>
    <p:extLst>
      <p:ext uri="{BB962C8B-B14F-4D97-AF65-F5344CB8AC3E}">
        <p14:creationId xmlns:p14="http://schemas.microsoft.com/office/powerpoint/2010/main" val="353701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B56A2C6-14AB-4031-A400-102C8079F3F3}" type="slidenum">
              <a:rPr lang="it-IT" smtClean="0"/>
              <a:t>11</a:t>
            </a:fld>
            <a:endParaRPr lang="it-IT" dirty="0"/>
          </a:p>
        </p:txBody>
      </p:sp>
    </p:spTree>
    <p:extLst>
      <p:ext uri="{BB962C8B-B14F-4D97-AF65-F5344CB8AC3E}">
        <p14:creationId xmlns:p14="http://schemas.microsoft.com/office/powerpoint/2010/main" val="374096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8CE9C7CB-1D1A-4512-9F65-1E4CB70BBAE8}" type="datetime1">
              <a:rPr lang="en-US" smtClean="0"/>
              <a:t>1/14/2024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14720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84ACA-94DC-42DE-B05D-237231834974}"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378946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9219-806B-4571-A30D-97DDDB759084}"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167205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9D5BE-53BC-4607-8EF1-D32A42F37881}" type="datetime1">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140053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F402B6A7-49BB-4943-8850-644229EAA851}" type="datetime1">
              <a:rPr lang="en-US" smtClean="0"/>
              <a:t>1/14/2024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05532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69268-C2C2-4EF5-B000-1FD7A5064F43}" type="datetime1">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426582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8682FB2-2E94-450F-ABF8-F14DB7A76F6D}" type="datetime1">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381330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C8201-C1DA-4701-8271-822AD49F7037}" type="datetime1">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61734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FA3A8-8AD6-40D9-B78C-30E97BD79391}" type="datetime1">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67284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4519FDF6-9252-40AC-BFAF-5DA7FFD4DF17}" type="datetime1">
              <a:rPr lang="en-US" smtClean="0"/>
              <a:t>1/14/2024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104056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B977EEA7-8C72-4163-A8ED-3634A7D545BC}" type="datetime1">
              <a:rPr lang="en-US" smtClean="0"/>
              <a:t>1/14/2024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05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D7DE911-22C0-4A76-B7E1-750BF60A0F1B}" type="datetime1">
              <a:rPr lang="en-US" smtClean="0"/>
              <a:t>1/14/2024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33366761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hdr="0" ftr="0" dt="0"/>
  <p:txStyles>
    <p:titleStyle>
      <a:lvl1pPr algn="l" defTabSz="914400" rtl="0" eaLnBrk="1" latinLnBrk="0" hangingPunct="1">
        <a:lnSpc>
          <a:spcPct val="90000"/>
        </a:lnSpc>
        <a:spcBef>
          <a:spcPct val="0"/>
        </a:spcBef>
        <a:buNone/>
        <a:defRPr lang="en-US" sz="44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11BED2-3D37-4794-A51C-190DC055D62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18" name="Rectangle 17">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egnaposto numero diapositiva 6">
            <a:extLst>
              <a:ext uri="{FF2B5EF4-FFF2-40B4-BE49-F238E27FC236}">
                <a16:creationId xmlns:a16="http://schemas.microsoft.com/office/drawing/2014/main" id="{79EC44AA-9111-4160-A0F2-86545A3149C6}"/>
              </a:ext>
            </a:extLst>
          </p:cNvPr>
          <p:cNvSpPr>
            <a:spLocks noGrp="1"/>
          </p:cNvSpPr>
          <p:nvPr>
            <p:ph type="sldNum" sz="quarter" idx="12"/>
          </p:nvPr>
        </p:nvSpPr>
        <p:spPr>
          <a:xfrm>
            <a:off x="9378499" y="6312538"/>
            <a:ext cx="1955980" cy="228600"/>
          </a:xfrm>
        </p:spPr>
        <p:txBody>
          <a:bodyPr/>
          <a:lstStyle/>
          <a:p>
            <a:fld id="{34B7E4EF-A1BD-40F4-AB7B-04F084DD991D}" type="slidenum">
              <a:rPr lang="en-US" smtClean="0">
                <a:latin typeface="Calibri" panose="020F0502020204030204" pitchFamily="34" charset="0"/>
                <a:cs typeface="Calibri" panose="020F0502020204030204" pitchFamily="34" charset="0"/>
              </a:rPr>
              <a:t>1</a:t>
            </a:fld>
            <a:endParaRPr lang="en-US" dirty="0">
              <a:latin typeface="Calibri" panose="020F0502020204030204" pitchFamily="34" charset="0"/>
              <a:cs typeface="Calibri" panose="020F0502020204030204" pitchFamily="34" charset="0"/>
            </a:endParaRPr>
          </a:p>
        </p:txBody>
      </p:sp>
      <p:sp>
        <p:nvSpPr>
          <p:cNvPr id="2" name="Titolo 1">
            <a:extLst>
              <a:ext uri="{FF2B5EF4-FFF2-40B4-BE49-F238E27FC236}">
                <a16:creationId xmlns:a16="http://schemas.microsoft.com/office/drawing/2014/main" id="{D418F099-2237-4E5F-A519-A57BA9E2CCAA}"/>
              </a:ext>
            </a:extLst>
          </p:cNvPr>
          <p:cNvSpPr>
            <a:spLocks noGrp="1"/>
          </p:cNvSpPr>
          <p:nvPr>
            <p:ph type="ctrTitle"/>
          </p:nvPr>
        </p:nvSpPr>
        <p:spPr>
          <a:xfrm>
            <a:off x="1250884" y="1313203"/>
            <a:ext cx="9690230" cy="2753880"/>
          </a:xfrm>
        </p:spPr>
        <p:txBody>
          <a:bodyPr anchor="b">
            <a:normAutofit/>
          </a:bodyPr>
          <a:lstStyle/>
          <a:p>
            <a:r>
              <a:rPr lang="en-CA" dirty="0"/>
              <a:t>BLE Transmission Simulation on AWGN Channel</a:t>
            </a:r>
          </a:p>
        </p:txBody>
      </p:sp>
      <p:sp>
        <p:nvSpPr>
          <p:cNvPr id="3" name="Sottotitolo 2">
            <a:extLst>
              <a:ext uri="{FF2B5EF4-FFF2-40B4-BE49-F238E27FC236}">
                <a16:creationId xmlns:a16="http://schemas.microsoft.com/office/drawing/2014/main" id="{563BC3BB-BEA1-41FF-AAAF-946396248632}"/>
              </a:ext>
            </a:extLst>
          </p:cNvPr>
          <p:cNvSpPr>
            <a:spLocks noGrp="1"/>
          </p:cNvSpPr>
          <p:nvPr>
            <p:ph type="subTitle" idx="1"/>
          </p:nvPr>
        </p:nvSpPr>
        <p:spPr>
          <a:xfrm>
            <a:off x="1523999" y="4067083"/>
            <a:ext cx="9144000" cy="632279"/>
          </a:xfrm>
        </p:spPr>
        <p:txBody>
          <a:bodyPr>
            <a:normAutofit lnSpcReduction="10000"/>
          </a:bodyPr>
          <a:lstStyle/>
          <a:p>
            <a:r>
              <a:rPr lang="it-IT" b="1" dirty="0"/>
              <a:t>Sistemi di Comunicazione Project</a:t>
            </a:r>
          </a:p>
          <a:p>
            <a:r>
              <a:rPr lang="it-IT" b="1" dirty="0"/>
              <a:t>Giuseppe Gattulli Manuele Montrasio – AA 2020-2021</a:t>
            </a:r>
          </a:p>
          <a:p>
            <a:endParaRPr lang="it-IT" dirty="0"/>
          </a:p>
        </p:txBody>
      </p:sp>
      <p:pic>
        <p:nvPicPr>
          <p:cNvPr id="6" name="Immagine 5">
            <a:extLst>
              <a:ext uri="{FF2B5EF4-FFF2-40B4-BE49-F238E27FC236}">
                <a16:creationId xmlns:a16="http://schemas.microsoft.com/office/drawing/2014/main" id="{CCD2DC36-0C77-4040-90D9-93C4C7CEB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861" y="3975882"/>
            <a:ext cx="1262653" cy="789158"/>
          </a:xfrm>
          <a:prstGeom prst="rect">
            <a:avLst/>
          </a:prstGeom>
        </p:spPr>
      </p:pic>
    </p:spTree>
    <p:extLst>
      <p:ext uri="{BB962C8B-B14F-4D97-AF65-F5344CB8AC3E}">
        <p14:creationId xmlns:p14="http://schemas.microsoft.com/office/powerpoint/2010/main" val="23345047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Immagine 30">
            <a:extLst>
              <a:ext uri="{FF2B5EF4-FFF2-40B4-BE49-F238E27FC236}">
                <a16:creationId xmlns:a16="http://schemas.microsoft.com/office/drawing/2014/main" id="{AE4A0765-2FC7-4168-A4BA-88C53C6B0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405" y="648231"/>
            <a:ext cx="9749493" cy="3217333"/>
          </a:xfrm>
          <a:prstGeom prst="rect">
            <a:avLst/>
          </a:prstGeom>
        </p:spPr>
      </p:pic>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AWGN Channel </a:t>
            </a:r>
            <a:r>
              <a:rPr lang="it-IT" dirty="0" err="1">
                <a:solidFill>
                  <a:schemeClr val="tx1"/>
                </a:solidFill>
              </a:rPr>
              <a:t>Simulation</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a:bodyPr>
          <a:lstStyle/>
          <a:p>
            <a:r>
              <a:rPr lang="en-US" dirty="0"/>
              <a:t>The GMSK modulator/demodulator replaces the GFSK as phase continuity is ensured</a:t>
            </a:r>
          </a:p>
          <a:p>
            <a:r>
              <a:rPr lang="en-US" dirty="0"/>
              <a:t>Nyquist Filter prevents </a:t>
            </a:r>
            <a:r>
              <a:rPr lang="en-US" dirty="0" err="1"/>
              <a:t>Intersymbol</a:t>
            </a:r>
            <a:r>
              <a:rPr lang="en-US" dirty="0"/>
              <a:t> Interference (ISI) issues</a:t>
            </a:r>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a:spcAft>
                <a:spcPts val="600"/>
              </a:spcAft>
            </a:pPr>
            <a:fld id="{34B7E4EF-A1BD-40F4-AB7B-04F084DD991D}" type="slidenum">
              <a:rPr lang="en-US" smtClean="0">
                <a:solidFill>
                  <a:srgbClr val="000000"/>
                </a:solidFill>
              </a:rPr>
              <a:pPr>
                <a:spcAft>
                  <a:spcPts val="600"/>
                </a:spcAft>
              </a:pPr>
              <a:t>10</a:t>
            </a:fld>
            <a:endParaRPr lang="en-US" dirty="0">
              <a:solidFill>
                <a:srgbClr val="000000"/>
              </a:solidFill>
            </a:endParaRPr>
          </a:p>
        </p:txBody>
      </p:sp>
    </p:spTree>
    <p:extLst>
      <p:ext uri="{BB962C8B-B14F-4D97-AF65-F5344CB8AC3E}">
        <p14:creationId xmlns:p14="http://schemas.microsoft.com/office/powerpoint/2010/main" val="41104831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7" name="Rectangle 1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4" name="Segnaposto numero diapositiva 3">
            <a:extLst>
              <a:ext uri="{FF2B5EF4-FFF2-40B4-BE49-F238E27FC236}">
                <a16:creationId xmlns:a16="http://schemas.microsoft.com/office/drawing/2014/main" id="{454622AB-E1D9-4A45-BDF7-4A8D21329BA0}"/>
              </a:ext>
            </a:extLst>
          </p:cNvPr>
          <p:cNvSpPr>
            <a:spLocks noGrp="1"/>
          </p:cNvSpPr>
          <p:nvPr>
            <p:ph type="sldNum" sz="quarter" idx="12"/>
          </p:nvPr>
        </p:nvSpPr>
        <p:spPr>
          <a:xfrm>
            <a:off x="9504680" y="6221173"/>
            <a:ext cx="1463040" cy="274320"/>
          </a:xfrm>
        </p:spPr>
        <p:txBody>
          <a:bodyPr>
            <a:normAutofit/>
          </a:bodyPr>
          <a:lstStyle/>
          <a:p>
            <a:pPr>
              <a:spcAft>
                <a:spcPts val="600"/>
              </a:spcAft>
            </a:pPr>
            <a:fld id="{34B7E4EF-A1BD-40F4-AB7B-04F084DD991D}" type="slidenum">
              <a:rPr lang="en-US" smtClean="0"/>
              <a:pPr>
                <a:spcAft>
                  <a:spcPts val="600"/>
                </a:spcAft>
              </a:pPr>
              <a:t>11</a:t>
            </a:fld>
            <a:endParaRPr lang="en-US" dirty="0"/>
          </a:p>
        </p:txBody>
      </p:sp>
      <p:sp>
        <p:nvSpPr>
          <p:cNvPr id="16" name="CasellaDiTesto 15">
            <a:extLst>
              <a:ext uri="{FF2B5EF4-FFF2-40B4-BE49-F238E27FC236}">
                <a16:creationId xmlns:a16="http://schemas.microsoft.com/office/drawing/2014/main" id="{D0491B3F-FB2E-4F2F-B5E0-D10DA6EB925C}"/>
              </a:ext>
            </a:extLst>
          </p:cNvPr>
          <p:cNvSpPr txBox="1"/>
          <p:nvPr/>
        </p:nvSpPr>
        <p:spPr>
          <a:xfrm>
            <a:off x="6249035" y="1223362"/>
            <a:ext cx="5340350" cy="1477328"/>
          </a:xfrm>
          <a:prstGeom prst="rect">
            <a:avLst/>
          </a:prstGeom>
          <a:noFill/>
        </p:spPr>
        <p:txBody>
          <a:bodyPr wrap="square" rtlCol="0">
            <a:spAutoFit/>
          </a:bodyPr>
          <a:lstStyle/>
          <a:p>
            <a:pPr marL="285750" indent="-285750">
              <a:buSzPct val="60000"/>
              <a:buFont typeface="Courier New" panose="02070309020205020404" pitchFamily="49" charset="0"/>
              <a:buChar char="o"/>
            </a:pPr>
            <a:r>
              <a:rPr lang="en-US" dirty="0"/>
              <a:t>Using </a:t>
            </a:r>
            <a:r>
              <a:rPr lang="en-US" dirty="0" err="1"/>
              <a:t>matlab's</a:t>
            </a:r>
            <a:r>
              <a:rPr lang="en-US" dirty="0"/>
              <a:t> </a:t>
            </a:r>
            <a:r>
              <a:rPr lang="en-US" dirty="0" err="1"/>
              <a:t>bertool</a:t>
            </a:r>
            <a:r>
              <a:rPr lang="en-US" dirty="0"/>
              <a:t> function, it is possible to visualize the theoretical curve of GMSK modulation.  Using the Monte Carlo method, the data produced by the </a:t>
            </a:r>
            <a:r>
              <a:rPr lang="en-US" dirty="0" err="1"/>
              <a:t>simulink</a:t>
            </a:r>
            <a:r>
              <a:rPr lang="en-US" dirty="0"/>
              <a:t> simulation were collected and then compared.</a:t>
            </a:r>
            <a:endParaRPr lang="it-IT" dirty="0"/>
          </a:p>
        </p:txBody>
      </p:sp>
      <p:sp>
        <p:nvSpPr>
          <p:cNvPr id="18" name="CasellaDiTesto 17">
            <a:extLst>
              <a:ext uri="{FF2B5EF4-FFF2-40B4-BE49-F238E27FC236}">
                <a16:creationId xmlns:a16="http://schemas.microsoft.com/office/drawing/2014/main" id="{F2B92640-55CF-430E-AC5E-F844FCD27153}"/>
              </a:ext>
            </a:extLst>
          </p:cNvPr>
          <p:cNvSpPr txBox="1"/>
          <p:nvPr/>
        </p:nvSpPr>
        <p:spPr>
          <a:xfrm>
            <a:off x="6249034" y="4392392"/>
            <a:ext cx="5340350" cy="1200329"/>
          </a:xfrm>
          <a:prstGeom prst="rect">
            <a:avLst/>
          </a:prstGeom>
          <a:noFill/>
        </p:spPr>
        <p:txBody>
          <a:bodyPr wrap="square" rtlCol="0">
            <a:spAutoFit/>
          </a:bodyPr>
          <a:lstStyle/>
          <a:p>
            <a:pPr marL="285750" indent="-285750">
              <a:buSzPct val="60000"/>
              <a:buFont typeface="Courier New" panose="02070309020205020404" pitchFamily="49" charset="0"/>
              <a:buChar char="o"/>
            </a:pPr>
            <a:r>
              <a:rPr lang="en-US" dirty="0"/>
              <a:t>Using the Monte Carlo method, four different PHY modes were simulated without coding, these modes are supported among the BLE technology specifications.</a:t>
            </a:r>
            <a:endParaRPr lang="it-IT" dirty="0"/>
          </a:p>
        </p:txBody>
      </p:sp>
      <p:pic>
        <p:nvPicPr>
          <p:cNvPr id="6" name="Segnaposto contenuto 5">
            <a:extLst>
              <a:ext uri="{FF2B5EF4-FFF2-40B4-BE49-F238E27FC236}">
                <a16:creationId xmlns:a16="http://schemas.microsoft.com/office/drawing/2014/main" id="{6348FAEB-532B-44AE-98E7-9EF8B671F8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2617" y="383783"/>
            <a:ext cx="5340349" cy="3156486"/>
          </a:xfrm>
        </p:spPr>
      </p:pic>
      <p:pic>
        <p:nvPicPr>
          <p:cNvPr id="10" name="Immagine 9">
            <a:extLst>
              <a:ext uri="{FF2B5EF4-FFF2-40B4-BE49-F238E27FC236}">
                <a16:creationId xmlns:a16="http://schemas.microsoft.com/office/drawing/2014/main" id="{3FCC0A3C-A6BD-4BB5-98D5-25256CA75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18" y="3543928"/>
            <a:ext cx="5222545" cy="3007466"/>
          </a:xfrm>
          <a:prstGeom prst="rect">
            <a:avLst/>
          </a:prstGeom>
        </p:spPr>
      </p:pic>
    </p:spTree>
    <p:extLst>
      <p:ext uri="{BB962C8B-B14F-4D97-AF65-F5344CB8AC3E}">
        <p14:creationId xmlns:p14="http://schemas.microsoft.com/office/powerpoint/2010/main" val="269516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1" name="Rectangle 1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olo 1">
            <a:extLst>
              <a:ext uri="{FF2B5EF4-FFF2-40B4-BE49-F238E27FC236}">
                <a16:creationId xmlns:a16="http://schemas.microsoft.com/office/drawing/2014/main" id="{5A4780AD-F8B1-4B95-B3A6-D951E99B1D8A}"/>
              </a:ext>
            </a:extLst>
          </p:cNvPr>
          <p:cNvSpPr>
            <a:spLocks noGrp="1"/>
          </p:cNvSpPr>
          <p:nvPr>
            <p:ph type="title"/>
          </p:nvPr>
        </p:nvSpPr>
        <p:spPr>
          <a:xfrm>
            <a:off x="1175512" y="870132"/>
            <a:ext cx="9792208" cy="1527078"/>
          </a:xfrm>
        </p:spPr>
        <p:txBody>
          <a:bodyPr>
            <a:normAutofit/>
          </a:bodyPr>
          <a:lstStyle/>
          <a:p>
            <a:r>
              <a:rPr lang="it-IT" dirty="0"/>
              <a:t>Rayleigh fading</a:t>
            </a:r>
          </a:p>
        </p:txBody>
      </p:sp>
      <p:sp>
        <p:nvSpPr>
          <p:cNvPr id="3" name="Segnaposto contenuto 2">
            <a:extLst>
              <a:ext uri="{FF2B5EF4-FFF2-40B4-BE49-F238E27FC236}">
                <a16:creationId xmlns:a16="http://schemas.microsoft.com/office/drawing/2014/main" id="{0815BACB-DB85-42F4-814D-1963A43CE19D}"/>
              </a:ext>
            </a:extLst>
          </p:cNvPr>
          <p:cNvSpPr>
            <a:spLocks noGrp="1"/>
          </p:cNvSpPr>
          <p:nvPr>
            <p:ph idx="1"/>
          </p:nvPr>
        </p:nvSpPr>
        <p:spPr>
          <a:xfrm>
            <a:off x="1175512" y="2557849"/>
            <a:ext cx="9792208" cy="3407862"/>
          </a:xfrm>
        </p:spPr>
        <p:txBody>
          <a:bodyPr>
            <a:normAutofit/>
          </a:bodyPr>
          <a:lstStyle/>
          <a:p>
            <a:r>
              <a:rPr lang="en-US" sz="1900" dirty="0"/>
              <a:t>Rayleigh fading is a </a:t>
            </a:r>
            <a:r>
              <a:rPr lang="en-US" sz="1900" u="sng" dirty="0"/>
              <a:t>statistical model</a:t>
            </a:r>
            <a:r>
              <a:rPr lang="en-US" sz="1900" dirty="0"/>
              <a:t> used to study the effect of propagation of radio signals in the environment. This model assumes that the amplitude of the signal passing through the communication channel varies randomly following the Rayleigh distribution.</a:t>
            </a:r>
          </a:p>
          <a:p>
            <a:r>
              <a:rPr lang="en-US" sz="1900" dirty="0"/>
              <a:t>The Rayleigh model is seen as a reasonable model to simulate the tropospheric and ionospheric propagation of the signal but also as an excellent approximation of the effects that the signal undergoes in an urban environment.</a:t>
            </a:r>
          </a:p>
          <a:p>
            <a:r>
              <a:rPr lang="en-US" sz="1900" dirty="0"/>
              <a:t>Rayleigh fading is more used when there is no dominant propagation along a path in visibility between receiver and transmitter, otherwise it would be more correct to use a </a:t>
            </a:r>
            <a:r>
              <a:rPr lang="en-US" sz="1900" i="1" dirty="0"/>
              <a:t>Rician fading </a:t>
            </a:r>
            <a:r>
              <a:rPr lang="en-US" sz="1900" dirty="0"/>
              <a:t>model. There is, therefore, no direct path but a series of paths born from the reflection and/or refraction of the one in visibility.</a:t>
            </a:r>
            <a:endParaRPr lang="it-IT" sz="1900" dirty="0"/>
          </a:p>
        </p:txBody>
      </p:sp>
      <p:sp>
        <p:nvSpPr>
          <p:cNvPr id="4" name="Segnaposto numero diapositiva 3">
            <a:extLst>
              <a:ext uri="{FF2B5EF4-FFF2-40B4-BE49-F238E27FC236}">
                <a16:creationId xmlns:a16="http://schemas.microsoft.com/office/drawing/2014/main" id="{A2685940-207D-45C8-AFFD-DC70ACB56C93}"/>
              </a:ext>
            </a:extLst>
          </p:cNvPr>
          <p:cNvSpPr>
            <a:spLocks noGrp="1"/>
          </p:cNvSpPr>
          <p:nvPr>
            <p:ph type="sldNum" sz="quarter" idx="12"/>
          </p:nvPr>
        </p:nvSpPr>
        <p:spPr>
          <a:xfrm>
            <a:off x="9504680" y="6221173"/>
            <a:ext cx="1463040" cy="274320"/>
          </a:xfrm>
        </p:spPr>
        <p:txBody>
          <a:bodyPr>
            <a:normAutofit/>
          </a:bodyPr>
          <a:lstStyle/>
          <a:p>
            <a:pPr>
              <a:spcAft>
                <a:spcPts val="600"/>
              </a:spcAft>
            </a:pPr>
            <a:fld id="{34B7E4EF-A1BD-40F4-AB7B-04F084DD991D}" type="slidenum">
              <a:rPr lang="en-US" smtClean="0"/>
              <a:pPr>
                <a:spcAft>
                  <a:spcPts val="600"/>
                </a:spcAft>
              </a:pPr>
              <a:t>12</a:t>
            </a:fld>
            <a:endParaRPr lang="en-US" dirty="0"/>
          </a:p>
        </p:txBody>
      </p:sp>
      <p:pic>
        <p:nvPicPr>
          <p:cNvPr id="6" name="Immagine 5">
            <a:extLst>
              <a:ext uri="{FF2B5EF4-FFF2-40B4-BE49-F238E27FC236}">
                <a16:creationId xmlns:a16="http://schemas.microsoft.com/office/drawing/2014/main" id="{347FD2B6-BC6C-4DE7-B7B5-C9D5C305F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560" y="716204"/>
            <a:ext cx="2160240" cy="1834933"/>
          </a:xfrm>
          <a:prstGeom prst="rect">
            <a:avLst/>
          </a:prstGeom>
        </p:spPr>
      </p:pic>
    </p:spTree>
    <p:extLst>
      <p:ext uri="{BB962C8B-B14F-4D97-AF65-F5344CB8AC3E}">
        <p14:creationId xmlns:p14="http://schemas.microsoft.com/office/powerpoint/2010/main" val="143333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6">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magine 5">
            <a:extLst>
              <a:ext uri="{FF2B5EF4-FFF2-40B4-BE49-F238E27FC236}">
                <a16:creationId xmlns:a16="http://schemas.microsoft.com/office/drawing/2014/main" id="{91B04BA9-E6B4-4958-8E4F-20703AC84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74" y="648231"/>
            <a:ext cx="10213755" cy="3217333"/>
          </a:xfrm>
          <a:prstGeom prst="rect">
            <a:avLst/>
          </a:prstGeom>
        </p:spPr>
      </p:pic>
      <p:sp>
        <p:nvSpPr>
          <p:cNvPr id="39" name="Rectangle 38">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86CA4"/>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41" name="Rectangle 40">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1E5EC8AC-C59A-408A-96FC-A715D917EC1B}"/>
              </a:ext>
            </a:extLst>
          </p:cNvPr>
          <p:cNvSpPr>
            <a:spLocks noGrp="1"/>
          </p:cNvSpPr>
          <p:nvPr>
            <p:ph type="title"/>
          </p:nvPr>
        </p:nvSpPr>
        <p:spPr>
          <a:xfrm>
            <a:off x="956234" y="4495894"/>
            <a:ext cx="4942542" cy="1371600"/>
          </a:xfrm>
        </p:spPr>
        <p:txBody>
          <a:bodyPr>
            <a:normAutofit/>
          </a:bodyPr>
          <a:lstStyle/>
          <a:p>
            <a:pPr algn="r"/>
            <a:r>
              <a:rPr lang="en-US" sz="3400" dirty="0">
                <a:solidFill>
                  <a:schemeClr val="tx1"/>
                </a:solidFill>
              </a:rPr>
              <a:t>AWGN channel simulation with Rayleigh fading</a:t>
            </a:r>
            <a:endParaRPr lang="it-IT" sz="3400" dirty="0">
              <a:solidFill>
                <a:schemeClr val="tx1"/>
              </a:solidFill>
            </a:endParaRPr>
          </a:p>
        </p:txBody>
      </p:sp>
      <p:cxnSp>
        <p:nvCxnSpPr>
          <p:cNvPr id="43" name="Straight Connector 42">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251C9225-A382-48CF-A638-C191ACE56078}"/>
              </a:ext>
            </a:extLst>
          </p:cNvPr>
          <p:cNvSpPr>
            <a:spLocks noGrp="1"/>
          </p:cNvSpPr>
          <p:nvPr>
            <p:ph idx="1"/>
          </p:nvPr>
        </p:nvSpPr>
        <p:spPr>
          <a:xfrm>
            <a:off x="6256866" y="4495894"/>
            <a:ext cx="4978899" cy="1444718"/>
          </a:xfrm>
        </p:spPr>
        <p:txBody>
          <a:bodyPr anchor="ctr">
            <a:normAutofit/>
          </a:bodyPr>
          <a:lstStyle/>
          <a:p>
            <a:r>
              <a:rPr lang="en-US" dirty="0"/>
              <a:t>The SISO Rayleigh block is frequency selective, with a discrete path delay of 1e-5*[0.2, 0.4, 0.6] and an average gain for each path of [0 -3 -6] dB</a:t>
            </a:r>
          </a:p>
        </p:txBody>
      </p:sp>
      <p:sp>
        <p:nvSpPr>
          <p:cNvPr id="4" name="Segnaposto numero diapositiva 3">
            <a:extLst>
              <a:ext uri="{FF2B5EF4-FFF2-40B4-BE49-F238E27FC236}">
                <a16:creationId xmlns:a16="http://schemas.microsoft.com/office/drawing/2014/main" id="{1CA02404-9745-4B12-B206-A32503EB7908}"/>
              </a:ext>
            </a:extLst>
          </p:cNvPr>
          <p:cNvSpPr>
            <a:spLocks noGrp="1"/>
          </p:cNvSpPr>
          <p:nvPr>
            <p:ph type="sldNum" sz="quarter" idx="12"/>
          </p:nvPr>
        </p:nvSpPr>
        <p:spPr>
          <a:xfrm>
            <a:off x="10865309" y="6419754"/>
            <a:ext cx="670494" cy="274320"/>
          </a:xfrm>
        </p:spPr>
        <p:txBody>
          <a:bodyPr>
            <a:normAutofit/>
          </a:bodyPr>
          <a:lstStyle/>
          <a:p>
            <a:pPr>
              <a:spcAft>
                <a:spcPts val="600"/>
              </a:spcAft>
            </a:pPr>
            <a:fld id="{34B7E4EF-A1BD-40F4-AB7B-04F084DD991D}" type="slidenum">
              <a:rPr lang="en-US">
                <a:solidFill>
                  <a:srgbClr val="000000"/>
                </a:solidFill>
              </a:rPr>
              <a:pPr>
                <a:spcAft>
                  <a:spcPts val="600"/>
                </a:spcAft>
              </a:pPr>
              <a:t>13</a:t>
            </a:fld>
            <a:endParaRPr lang="en-US" dirty="0">
              <a:solidFill>
                <a:srgbClr val="000000"/>
              </a:solidFill>
            </a:endParaRPr>
          </a:p>
        </p:txBody>
      </p:sp>
    </p:spTree>
    <p:extLst>
      <p:ext uri="{BB962C8B-B14F-4D97-AF65-F5344CB8AC3E}">
        <p14:creationId xmlns:p14="http://schemas.microsoft.com/office/powerpoint/2010/main" val="378430445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1" name="Rectangle 1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4" name="Segnaposto numero diapositiva 3">
            <a:extLst>
              <a:ext uri="{FF2B5EF4-FFF2-40B4-BE49-F238E27FC236}">
                <a16:creationId xmlns:a16="http://schemas.microsoft.com/office/drawing/2014/main" id="{C8202FC6-1B36-482C-B32D-1CD1697012E8}"/>
              </a:ext>
            </a:extLst>
          </p:cNvPr>
          <p:cNvSpPr>
            <a:spLocks noGrp="1"/>
          </p:cNvSpPr>
          <p:nvPr>
            <p:ph type="sldNum" sz="quarter" idx="12"/>
          </p:nvPr>
        </p:nvSpPr>
        <p:spPr>
          <a:xfrm>
            <a:off x="9504680" y="6221173"/>
            <a:ext cx="1463040" cy="274320"/>
          </a:xfrm>
        </p:spPr>
        <p:txBody>
          <a:bodyPr>
            <a:normAutofit/>
          </a:bodyPr>
          <a:lstStyle/>
          <a:p>
            <a:pPr>
              <a:spcAft>
                <a:spcPts val="600"/>
              </a:spcAft>
            </a:pPr>
            <a:fld id="{34B7E4EF-A1BD-40F4-AB7B-04F084DD991D}" type="slidenum">
              <a:rPr lang="en-US" smtClean="0"/>
              <a:pPr>
                <a:spcAft>
                  <a:spcPts val="600"/>
                </a:spcAft>
              </a:pPr>
              <a:t>14</a:t>
            </a:fld>
            <a:endParaRPr lang="en-US" dirty="0"/>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969AA254-2724-48BB-81AD-BE6831A0E333}"/>
                  </a:ext>
                </a:extLst>
              </p:cNvPr>
              <p:cNvSpPr txBox="1"/>
              <p:nvPr/>
            </p:nvSpPr>
            <p:spPr>
              <a:xfrm>
                <a:off x="7536160" y="1909816"/>
                <a:ext cx="3730217" cy="3016210"/>
              </a:xfrm>
              <a:prstGeom prst="rect">
                <a:avLst/>
              </a:prstGeom>
              <a:noFill/>
            </p:spPr>
            <p:txBody>
              <a:bodyPr wrap="square" rtlCol="0">
                <a:spAutoFit/>
              </a:bodyPr>
              <a:lstStyle/>
              <a:p>
                <a:pPr marL="285750" indent="-285750">
                  <a:buSzPct val="67000"/>
                  <a:buFont typeface="Courier New" panose="02070309020205020404" pitchFamily="49" charset="0"/>
                  <a:buChar char="o"/>
                </a:pPr>
                <a:r>
                  <a:rPr lang="en-US" sz="1900" dirty="0"/>
                  <a:t>Through the Monte Carlo method is possible to notice the effect of Rayleigh fading.  For both simulations, the LE</a:t>
                </a:r>
                <a:r>
                  <a:rPr lang="en-US" sz="1900" dirty="0">
                    <a:latin typeface="Abadi" panose="020F0502020204030204" pitchFamily="34" charset="0"/>
                  </a:rPr>
                  <a:t>1</a:t>
                </a:r>
                <a:r>
                  <a:rPr lang="en-US" sz="1900" dirty="0"/>
                  <a:t>M PHY mode for information transmission and the AWGN channel are used.  As </a:t>
                </a:r>
                <a14:m>
                  <m:oMath xmlns:m="http://schemas.openxmlformats.org/officeDocument/2006/math">
                    <m:sSub>
                      <m:sSubPr>
                        <m:ctrlPr>
                          <a:rPr lang="en-US" sz="1900" i="1" smtClean="0">
                            <a:latin typeface="Cambria Math" panose="02040503050406030204" pitchFamily="18" charset="0"/>
                          </a:rPr>
                        </m:ctrlPr>
                      </m:sSubPr>
                      <m:e>
                        <m:r>
                          <a:rPr lang="it-IT" sz="1900" b="0" i="1" smtClean="0">
                            <a:latin typeface="Cambria Math" panose="02040503050406030204" pitchFamily="18" charset="0"/>
                          </a:rPr>
                          <m:t>𝐸</m:t>
                        </m:r>
                      </m:e>
                      <m:sub>
                        <m:r>
                          <a:rPr lang="it-IT" sz="1900" b="0" i="1" smtClean="0">
                            <a:latin typeface="Cambria Math" panose="02040503050406030204" pitchFamily="18" charset="0"/>
                          </a:rPr>
                          <m:t>𝑏</m:t>
                        </m:r>
                      </m:sub>
                    </m:sSub>
                  </m:oMath>
                </a14:m>
                <a:r>
                  <a:rPr lang="en-US" sz="1900" dirty="0"/>
                  <a:t>/</a:t>
                </a:r>
                <a14:m>
                  <m:oMath xmlns:m="http://schemas.openxmlformats.org/officeDocument/2006/math">
                    <m:sSub>
                      <m:sSubPr>
                        <m:ctrlPr>
                          <a:rPr lang="en-US" sz="1900" i="1" dirty="0" smtClean="0">
                            <a:latin typeface="Cambria Math" panose="02040503050406030204" pitchFamily="18" charset="0"/>
                          </a:rPr>
                        </m:ctrlPr>
                      </m:sSubPr>
                      <m:e>
                        <m:r>
                          <a:rPr lang="it-IT" sz="1900" b="0" i="1" dirty="0" smtClean="0">
                            <a:latin typeface="Cambria Math" panose="02040503050406030204" pitchFamily="18" charset="0"/>
                          </a:rPr>
                          <m:t>𝑁</m:t>
                        </m:r>
                      </m:e>
                      <m:sub>
                        <m:r>
                          <a:rPr lang="it-IT" sz="1900" b="0" i="1" dirty="0" smtClean="0">
                            <a:latin typeface="Cambria Math" panose="02040503050406030204" pitchFamily="18" charset="0"/>
                          </a:rPr>
                          <m:t>0</m:t>
                        </m:r>
                      </m:sub>
                    </m:sSub>
                  </m:oMath>
                </a14:m>
                <a:r>
                  <a:rPr lang="en-US" sz="1900" dirty="0"/>
                  <a:t> increases, the difference between the Rayleigh fading and non-Rayleigh effect channel increases.</a:t>
                </a:r>
                <a:endParaRPr lang="it-IT" sz="1900" dirty="0"/>
              </a:p>
            </p:txBody>
          </p:sp>
        </mc:Choice>
        <mc:Fallback>
          <p:sp>
            <p:nvSpPr>
              <p:cNvPr id="7" name="CasellaDiTesto 6">
                <a:extLst>
                  <a:ext uri="{FF2B5EF4-FFF2-40B4-BE49-F238E27FC236}">
                    <a16:creationId xmlns:a16="http://schemas.microsoft.com/office/drawing/2014/main" id="{969AA254-2724-48BB-81AD-BE6831A0E333}"/>
                  </a:ext>
                </a:extLst>
              </p:cNvPr>
              <p:cNvSpPr txBox="1">
                <a:spLocks noRot="1" noChangeAspect="1" noMove="1" noResize="1" noEditPoints="1" noAdjustHandles="1" noChangeArrowheads="1" noChangeShapeType="1" noTextEdit="1"/>
              </p:cNvSpPr>
              <p:nvPr/>
            </p:nvSpPr>
            <p:spPr>
              <a:xfrm>
                <a:off x="7536160" y="1909816"/>
                <a:ext cx="3730217" cy="3016210"/>
              </a:xfrm>
              <a:prstGeom prst="rect">
                <a:avLst/>
              </a:prstGeom>
              <a:blipFill>
                <a:blip r:embed="rId2"/>
                <a:stretch>
                  <a:fillRect t="-1212" r="-2614" b="-2424"/>
                </a:stretch>
              </a:blipFill>
            </p:spPr>
            <p:txBody>
              <a:bodyPr/>
              <a:lstStyle/>
              <a:p>
                <a:r>
                  <a:rPr lang="en-US">
                    <a:noFill/>
                  </a:rPr>
                  <a:t> </a:t>
                </a:r>
              </a:p>
            </p:txBody>
          </p:sp>
        </mc:Fallback>
      </mc:AlternateContent>
      <p:pic>
        <p:nvPicPr>
          <p:cNvPr id="8" name="Segnaposto contenuto 7">
            <a:extLst>
              <a:ext uri="{FF2B5EF4-FFF2-40B4-BE49-F238E27FC236}">
                <a16:creationId xmlns:a16="http://schemas.microsoft.com/office/drawing/2014/main" id="{42D1A986-06A3-4F9D-8B9B-BB645F3257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753" y="1098426"/>
            <a:ext cx="6214864" cy="4661148"/>
          </a:xfrm>
        </p:spPr>
      </p:pic>
    </p:spTree>
    <p:extLst>
      <p:ext uri="{BB962C8B-B14F-4D97-AF65-F5344CB8AC3E}">
        <p14:creationId xmlns:p14="http://schemas.microsoft.com/office/powerpoint/2010/main" val="344457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1" name="Rectangle 1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olo 1">
            <a:extLst>
              <a:ext uri="{FF2B5EF4-FFF2-40B4-BE49-F238E27FC236}">
                <a16:creationId xmlns:a16="http://schemas.microsoft.com/office/drawing/2014/main" id="{160D1AFA-42F7-4305-A409-21C083E12FC2}"/>
              </a:ext>
            </a:extLst>
          </p:cNvPr>
          <p:cNvSpPr>
            <a:spLocks noGrp="1"/>
          </p:cNvSpPr>
          <p:nvPr>
            <p:ph type="title"/>
          </p:nvPr>
        </p:nvSpPr>
        <p:spPr>
          <a:xfrm>
            <a:off x="1175512" y="870132"/>
            <a:ext cx="9792208" cy="1527078"/>
          </a:xfrm>
        </p:spPr>
        <p:txBody>
          <a:bodyPr>
            <a:normAutofit/>
          </a:bodyPr>
          <a:lstStyle/>
          <a:p>
            <a:r>
              <a:rPr lang="it-IT" dirty="0" err="1"/>
              <a:t>Introduction</a:t>
            </a:r>
            <a:r>
              <a:rPr lang="it-IT" dirty="0"/>
              <a:t> to BLE Technology</a:t>
            </a:r>
          </a:p>
        </p:txBody>
      </p:sp>
      <p:sp>
        <p:nvSpPr>
          <p:cNvPr id="3" name="Segnaposto contenuto 2">
            <a:extLst>
              <a:ext uri="{FF2B5EF4-FFF2-40B4-BE49-F238E27FC236}">
                <a16:creationId xmlns:a16="http://schemas.microsoft.com/office/drawing/2014/main" id="{5B8D9037-8614-42F4-8CA6-4F5270E02B10}"/>
              </a:ext>
            </a:extLst>
          </p:cNvPr>
          <p:cNvSpPr>
            <a:spLocks noGrp="1"/>
          </p:cNvSpPr>
          <p:nvPr>
            <p:ph idx="1"/>
          </p:nvPr>
        </p:nvSpPr>
        <p:spPr>
          <a:xfrm>
            <a:off x="1175512" y="2557849"/>
            <a:ext cx="9792208" cy="3407862"/>
          </a:xfrm>
        </p:spPr>
        <p:txBody>
          <a:bodyPr>
            <a:noAutofit/>
          </a:bodyPr>
          <a:lstStyle/>
          <a:p>
            <a:r>
              <a:rPr lang="en-US" sz="1900" dirty="0">
                <a:latin typeface="Calibri" panose="020F0502020204030204" pitchFamily="34" charset="0"/>
                <a:ea typeface="Calibri" panose="020F0502020204030204" pitchFamily="34" charset="0"/>
                <a:cs typeface="Times New Roman" panose="02020603050405020304" pitchFamily="18" charset="0"/>
              </a:rPr>
              <a:t>Bluetooth Low Energy is a type of wireless technology made for a short-distance type of communication. It was introduced with the specifications of </a:t>
            </a:r>
            <a:r>
              <a:rPr lang="it-IT" sz="1900" i="1" dirty="0">
                <a:effectLst/>
                <a:latin typeface="Calibri" panose="020F0502020204030204" pitchFamily="34" charset="0"/>
                <a:ea typeface="Calibri" panose="020F0502020204030204" pitchFamily="34" charset="0"/>
                <a:cs typeface="Times New Roman" panose="02020603050405020304" pitchFamily="18" charset="0"/>
              </a:rPr>
              <a:t>Bluetooth 4.0</a:t>
            </a:r>
            <a:r>
              <a:rPr lang="it-IT" sz="19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dirty="0">
                <a:latin typeface="Calibri" panose="020F0502020204030204" pitchFamily="34" charset="0"/>
                <a:ea typeface="Calibri" panose="020F0502020204030204" pitchFamily="34" charset="0"/>
                <a:cs typeface="Times New Roman" panose="02020603050405020304" pitchFamily="18" charset="0"/>
              </a:rPr>
              <a:t>in 2010 and was designed as an</a:t>
            </a:r>
            <a:r>
              <a:rPr lang="it-IT" sz="1900" dirty="0">
                <a:effectLst/>
                <a:latin typeface="Calibri" panose="020F0502020204030204" pitchFamily="34" charset="0"/>
                <a:ea typeface="Calibri" panose="020F0502020204030204" pitchFamily="34" charset="0"/>
                <a:cs typeface="Times New Roman" panose="02020603050405020304" pitchFamily="18" charset="0"/>
              </a:rPr>
              <a:t> </a:t>
            </a:r>
            <a:r>
              <a:rPr lang="it-IT" sz="1900" u="sng" dirty="0">
                <a:effectLst/>
                <a:latin typeface="Calibri" panose="020F0502020204030204" pitchFamily="34" charset="0"/>
                <a:ea typeface="Calibri" panose="020F0502020204030204" pitchFamily="34" charset="0"/>
                <a:cs typeface="Times New Roman" panose="02020603050405020304" pitchFamily="18" charset="0"/>
              </a:rPr>
              <a:t>e</a:t>
            </a:r>
            <a:r>
              <a:rPr lang="it-IT" sz="1900" u="sng" dirty="0">
                <a:latin typeface="Calibri" panose="020F0502020204030204" pitchFamily="34" charset="0"/>
                <a:ea typeface="Calibri" panose="020F0502020204030204" pitchFamily="34" charset="0"/>
                <a:cs typeface="Times New Roman" panose="02020603050405020304" pitchFamily="18" charset="0"/>
              </a:rPr>
              <a:t>nergy-</a:t>
            </a:r>
            <a:r>
              <a:rPr lang="it-IT" sz="1900" u="sng" dirty="0" err="1">
                <a:latin typeface="Calibri" panose="020F0502020204030204" pitchFamily="34" charset="0"/>
                <a:ea typeface="Calibri" panose="020F0502020204030204" pitchFamily="34" charset="0"/>
                <a:cs typeface="Times New Roman" panose="02020603050405020304" pitchFamily="18" charset="0"/>
              </a:rPr>
              <a:t>efficient</a:t>
            </a:r>
            <a:r>
              <a:rPr lang="it-IT" sz="1900" u="sng" dirty="0">
                <a:latin typeface="Calibri" panose="020F0502020204030204" pitchFamily="34" charset="0"/>
                <a:ea typeface="Calibri" panose="020F0502020204030204" pitchFamily="34" charset="0"/>
                <a:cs typeface="Times New Roman" panose="02020603050405020304" pitchFamily="18" charset="0"/>
              </a:rPr>
              <a:t> </a:t>
            </a:r>
            <a:r>
              <a:rPr lang="it-IT" sz="1900" u="sng" dirty="0" err="1">
                <a:latin typeface="Calibri" panose="020F0502020204030204" pitchFamily="34" charset="0"/>
                <a:ea typeface="Calibri" panose="020F0502020204030204" pitchFamily="34" charset="0"/>
                <a:cs typeface="Times New Roman" panose="02020603050405020304" pitchFamily="18" charset="0"/>
              </a:rPr>
              <a:t>solution</a:t>
            </a:r>
            <a:r>
              <a:rPr lang="it-IT" sz="1900" u="sng" dirty="0">
                <a:latin typeface="Calibri" panose="020F0502020204030204" pitchFamily="34" charset="0"/>
                <a:ea typeface="Calibri" panose="020F0502020204030204" pitchFamily="34" charset="0"/>
                <a:cs typeface="Times New Roman" panose="02020603050405020304" pitchFamily="18" charset="0"/>
              </a:rPr>
              <a:t> </a:t>
            </a:r>
            <a:r>
              <a:rPr lang="en-US" sz="1900" dirty="0">
                <a:latin typeface="Calibri" panose="020F0502020204030204" pitchFamily="34" charset="0"/>
                <a:ea typeface="Calibri" panose="020F0502020204030204" pitchFamily="34" charset="0"/>
                <a:cs typeface="Times New Roman" panose="02020603050405020304" pitchFamily="18" charset="0"/>
              </a:rPr>
              <a:t>for the control and monitoring of applications</a:t>
            </a:r>
            <a:r>
              <a:rPr lang="it-IT" sz="19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dirty="0">
                <a:latin typeface="Calibri" panose="020F0502020204030204" pitchFamily="34" charset="0"/>
                <a:ea typeface="Calibri" panose="020F0502020204030204" pitchFamily="34" charset="0"/>
                <a:cs typeface="Times New Roman" panose="02020603050405020304" pitchFamily="18" charset="0"/>
              </a:rPr>
              <a:t>BLE is a single-hop solution that can be used in a variety of areas including wellness, consumer electronics, smart energy and security. However, one of the main fields of application remains the</a:t>
            </a:r>
            <a:r>
              <a:rPr lang="it-IT" sz="1900" dirty="0">
                <a:latin typeface="Calibri" panose="020F0502020204030204" pitchFamily="34" charset="0"/>
                <a:ea typeface="Calibri" panose="020F0502020204030204" pitchFamily="34" charset="0"/>
                <a:cs typeface="Times New Roman" panose="02020603050405020304" pitchFamily="18" charset="0"/>
              </a:rPr>
              <a:t> </a:t>
            </a:r>
            <a:r>
              <a:rPr lang="it-IT" sz="1900" i="1" dirty="0">
                <a:effectLst/>
                <a:latin typeface="Calibri" panose="020F0502020204030204" pitchFamily="34" charset="0"/>
                <a:ea typeface="Calibri" panose="020F0502020204030204" pitchFamily="34" charset="0"/>
                <a:cs typeface="Times New Roman" panose="02020603050405020304" pitchFamily="18" charset="0"/>
              </a:rPr>
              <a:t>Internet</a:t>
            </a:r>
            <a:r>
              <a:rPr lang="it-IT" sz="1900" dirty="0">
                <a:effectLst/>
                <a:latin typeface="Calibri" panose="020F0502020204030204" pitchFamily="34" charset="0"/>
                <a:ea typeface="Calibri" panose="020F0502020204030204" pitchFamily="34" charset="0"/>
                <a:cs typeface="Times New Roman" panose="02020603050405020304" pitchFamily="18" charset="0"/>
              </a:rPr>
              <a:t> </a:t>
            </a:r>
            <a:r>
              <a:rPr lang="it-IT" sz="1900" i="1" dirty="0">
                <a:effectLst/>
                <a:latin typeface="Calibri" panose="020F0502020204030204" pitchFamily="34" charset="0"/>
                <a:ea typeface="Calibri" panose="020F0502020204030204" pitchFamily="34" charset="0"/>
                <a:cs typeface="Times New Roman" panose="02020603050405020304" pitchFamily="18" charset="0"/>
              </a:rPr>
              <a:t>of </a:t>
            </a:r>
            <a:r>
              <a:rPr lang="it-IT" sz="1900" i="1" dirty="0" err="1">
                <a:effectLst/>
                <a:latin typeface="Calibri" panose="020F0502020204030204" pitchFamily="34" charset="0"/>
                <a:ea typeface="Calibri" panose="020F0502020204030204" pitchFamily="34" charset="0"/>
                <a:cs typeface="Times New Roman" panose="02020603050405020304" pitchFamily="18" charset="0"/>
              </a:rPr>
              <a:t>Things</a:t>
            </a:r>
            <a:r>
              <a:rPr lang="it-IT" sz="1900" i="1" dirty="0">
                <a:latin typeface="Calibri" panose="020F0502020204030204" pitchFamily="34" charset="0"/>
                <a:ea typeface="Calibri" panose="020F0502020204030204" pitchFamily="34" charset="0"/>
                <a:cs typeface="Times New Roman" panose="02020603050405020304" pitchFamily="18" charset="0"/>
              </a:rPr>
              <a:t> </a:t>
            </a:r>
            <a:r>
              <a:rPr lang="it-IT" sz="1900" dirty="0" err="1">
                <a:effectLst/>
                <a:latin typeface="Calibri" panose="020F0502020204030204" pitchFamily="34" charset="0"/>
                <a:ea typeface="Calibri" panose="020F0502020204030204" pitchFamily="34" charset="0"/>
                <a:cs typeface="Times New Roman" panose="02020603050405020304" pitchFamily="18" charset="0"/>
              </a:rPr>
              <a:t>sector</a:t>
            </a:r>
            <a:r>
              <a:rPr lang="it-IT" sz="1900" dirty="0">
                <a:effectLst/>
                <a:latin typeface="Calibri" panose="020F0502020204030204" pitchFamily="34" charset="0"/>
                <a:ea typeface="Calibri" panose="020F0502020204030204" pitchFamily="34" charset="0"/>
                <a:cs typeface="Times New Roman" panose="02020603050405020304" pitchFamily="18" charset="0"/>
              </a:rPr>
              <a:t>.</a:t>
            </a:r>
          </a:p>
          <a:p>
            <a:r>
              <a:rPr lang="en-US" sz="1900" dirty="0">
                <a:latin typeface="Calibri" panose="020F0502020204030204" pitchFamily="34" charset="0"/>
                <a:ea typeface="Calibri" panose="020F0502020204030204" pitchFamily="34" charset="0"/>
                <a:cs typeface="Times New Roman" panose="02020603050405020304" pitchFamily="18" charset="0"/>
              </a:rPr>
              <a:t>BLE technology works in the 2.4 GHz ISM band and defines </a:t>
            </a:r>
            <a:r>
              <a:rPr lang="en-US" sz="1900" i="1" dirty="0">
                <a:latin typeface="Calibri" panose="020F0502020204030204" pitchFamily="34" charset="0"/>
                <a:ea typeface="Calibri" panose="020F0502020204030204" pitchFamily="34" charset="0"/>
                <a:cs typeface="Times New Roman" panose="02020603050405020304" pitchFamily="18" charset="0"/>
              </a:rPr>
              <a:t>40 channels </a:t>
            </a:r>
            <a:r>
              <a:rPr lang="en-US" sz="1900" dirty="0">
                <a:latin typeface="Calibri" panose="020F0502020204030204" pitchFamily="34" charset="0"/>
                <a:ea typeface="Calibri" panose="020F0502020204030204" pitchFamily="34" charset="0"/>
                <a:cs typeface="Times New Roman" panose="02020603050405020304" pitchFamily="18" charset="0"/>
              </a:rPr>
              <a:t>of radio frequencies (RF) with a separation of 2 MHz between the channels, the importance of having many channels is given by the fact that many tools such as </a:t>
            </a:r>
            <a:r>
              <a:rPr lang="en-US" sz="1900" dirty="0" err="1">
                <a:latin typeface="Calibri" panose="020F0502020204030204" pitchFamily="34" charset="0"/>
                <a:ea typeface="Calibri" panose="020F0502020204030204" pitchFamily="34" charset="0"/>
                <a:cs typeface="Times New Roman" panose="02020603050405020304" pitchFamily="18" charset="0"/>
              </a:rPr>
              <a:t>WiFi</a:t>
            </a:r>
            <a:r>
              <a:rPr lang="en-US" sz="1900" dirty="0">
                <a:latin typeface="Calibri" panose="020F0502020204030204" pitchFamily="34" charset="0"/>
                <a:ea typeface="Calibri" panose="020F0502020204030204" pitchFamily="34" charset="0"/>
                <a:cs typeface="Times New Roman" panose="02020603050405020304" pitchFamily="18" charset="0"/>
              </a:rPr>
              <a:t> or micro waves for heating work in this band. All physical channels use a Gaussian Frequency Shift Keying (</a:t>
            </a:r>
            <a:r>
              <a:rPr lang="en-US" sz="1900" b="1" dirty="0">
                <a:latin typeface="Calibri" panose="020F0502020204030204" pitchFamily="34" charset="0"/>
                <a:ea typeface="Calibri" panose="020F0502020204030204" pitchFamily="34" charset="0"/>
                <a:cs typeface="Times New Roman" panose="02020603050405020304" pitchFamily="18" charset="0"/>
              </a:rPr>
              <a:t>GFSK</a:t>
            </a:r>
            <a:r>
              <a:rPr lang="en-US" sz="1900" dirty="0">
                <a:latin typeface="Calibri" panose="020F0502020204030204" pitchFamily="34" charset="0"/>
                <a:ea typeface="Calibri" panose="020F0502020204030204" pitchFamily="34" charset="0"/>
                <a:cs typeface="Times New Roman" panose="02020603050405020304" pitchFamily="18" charset="0"/>
              </a:rPr>
              <a:t>) modulation.</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D5D94DC3-0935-4E9D-BD18-294DEE876BB2}"/>
              </a:ext>
            </a:extLst>
          </p:cNvPr>
          <p:cNvSpPr>
            <a:spLocks noGrp="1"/>
          </p:cNvSpPr>
          <p:nvPr>
            <p:ph type="sldNum" sz="quarter" idx="12"/>
          </p:nvPr>
        </p:nvSpPr>
        <p:spPr>
          <a:xfrm>
            <a:off x="9504680" y="6221173"/>
            <a:ext cx="1463040" cy="274320"/>
          </a:xfrm>
        </p:spPr>
        <p:txBody>
          <a:bodyPr>
            <a:normAutofit/>
          </a:bodyPr>
          <a:lstStyle/>
          <a:p>
            <a:pPr>
              <a:spcAft>
                <a:spcPts val="600"/>
              </a:spcAft>
            </a:pPr>
            <a:fld id="{34B7E4EF-A1BD-40F4-AB7B-04F084DD991D}" type="slidenum">
              <a:rPr lang="en-US" smtClean="0">
                <a:latin typeface="Calibri" panose="020F0502020204030204" pitchFamily="34" charset="0"/>
                <a:cs typeface="Calibri" panose="020F0502020204030204" pitchFamily="34" charset="0"/>
              </a:rPr>
              <a:pPr>
                <a:spcAft>
                  <a:spcPts val="600"/>
                </a:spcAft>
              </a:pPr>
              <a:t>2</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84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useBgFill="1">
        <p:nvSpPr>
          <p:cNvPr id="11" name="Rectangle 1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olo 1">
            <a:extLst>
              <a:ext uri="{FF2B5EF4-FFF2-40B4-BE49-F238E27FC236}">
                <a16:creationId xmlns:a16="http://schemas.microsoft.com/office/drawing/2014/main" id="{160D1AFA-42F7-4305-A409-21C083E12FC2}"/>
              </a:ext>
            </a:extLst>
          </p:cNvPr>
          <p:cNvSpPr>
            <a:spLocks noGrp="1"/>
          </p:cNvSpPr>
          <p:nvPr>
            <p:ph type="title"/>
          </p:nvPr>
        </p:nvSpPr>
        <p:spPr>
          <a:xfrm>
            <a:off x="1175512" y="870132"/>
            <a:ext cx="9792208" cy="1527078"/>
          </a:xfrm>
        </p:spPr>
        <p:txBody>
          <a:bodyPr>
            <a:normAutofit/>
          </a:bodyPr>
          <a:lstStyle/>
          <a:p>
            <a:r>
              <a:rPr lang="it-IT" dirty="0"/>
              <a:t>Gaussian Frequency Shift Keying (GFSK) </a:t>
            </a:r>
          </a:p>
        </p:txBody>
      </p:sp>
      <p:sp>
        <p:nvSpPr>
          <p:cNvPr id="3" name="Segnaposto contenuto 2">
            <a:extLst>
              <a:ext uri="{FF2B5EF4-FFF2-40B4-BE49-F238E27FC236}">
                <a16:creationId xmlns:a16="http://schemas.microsoft.com/office/drawing/2014/main" id="{5B8D9037-8614-42F4-8CA6-4F5270E02B10}"/>
              </a:ext>
            </a:extLst>
          </p:cNvPr>
          <p:cNvSpPr>
            <a:spLocks noGrp="1"/>
          </p:cNvSpPr>
          <p:nvPr>
            <p:ph idx="1"/>
          </p:nvPr>
        </p:nvSpPr>
        <p:spPr>
          <a:xfrm>
            <a:off x="1175512" y="2557849"/>
            <a:ext cx="9792208" cy="3407862"/>
          </a:xfrm>
        </p:spPr>
        <p:txBody>
          <a:bodyPr>
            <a:noAutofit/>
          </a:bodyPr>
          <a:lstStyle/>
          <a:p>
            <a:r>
              <a:rPr lang="en-US" sz="1900" b="1" dirty="0">
                <a:latin typeface="Calibri" panose="020F0502020204030204" pitchFamily="34" charset="0"/>
                <a:ea typeface="Calibri" panose="020F0502020204030204" pitchFamily="34" charset="0"/>
                <a:cs typeface="Times New Roman" panose="02020603050405020304" pitchFamily="18" charset="0"/>
              </a:rPr>
              <a:t>GFSK</a:t>
            </a:r>
            <a:r>
              <a:rPr lang="en-US" sz="1900" dirty="0">
                <a:latin typeface="Calibri" panose="020F0502020204030204" pitchFamily="34" charset="0"/>
                <a:ea typeface="Calibri" panose="020F0502020204030204" pitchFamily="34" charset="0"/>
                <a:cs typeface="Times New Roman" panose="02020603050405020304" pitchFamily="18" charset="0"/>
              </a:rPr>
              <a:t> is a frequency modulation. It differs from </a:t>
            </a:r>
            <a:r>
              <a:rPr lang="en-US" sz="1900" b="1" dirty="0">
                <a:latin typeface="Calibri" panose="020F0502020204030204" pitchFamily="34" charset="0"/>
                <a:ea typeface="Calibri" panose="020F0502020204030204" pitchFamily="34" charset="0"/>
                <a:cs typeface="Times New Roman" panose="02020603050405020304" pitchFamily="18" charset="0"/>
              </a:rPr>
              <a:t>FSK</a:t>
            </a:r>
            <a:r>
              <a:rPr lang="en-US" sz="1900" dirty="0">
                <a:latin typeface="Calibri" panose="020F0502020204030204" pitchFamily="34" charset="0"/>
                <a:ea typeface="Calibri" panose="020F0502020204030204" pitchFamily="34" charset="0"/>
                <a:cs typeface="Times New Roman" panose="02020603050405020304" pitchFamily="18" charset="0"/>
              </a:rPr>
              <a:t> in that the input data signal to the modulator is filtered with a Gaussian filter. In this way, the transition between the different frequency levels is not abrupt, as is the case in FSK, but takes place gradually. One of the main benefits of Gaussian filtering is the </a:t>
            </a:r>
            <a:r>
              <a:rPr lang="en-US" sz="1900" u="sng" dirty="0">
                <a:latin typeface="Calibri" panose="020F0502020204030204" pitchFamily="34" charset="0"/>
                <a:ea typeface="Calibri" panose="020F0502020204030204" pitchFamily="34" charset="0"/>
                <a:cs typeface="Times New Roman" panose="02020603050405020304" pitchFamily="18" charset="0"/>
              </a:rPr>
              <a:t>reduction of the signal spectrum</a:t>
            </a:r>
            <a:r>
              <a:rPr lang="en-US" sz="1900" dirty="0">
                <a:latin typeface="Calibri" panose="020F0502020204030204" pitchFamily="34" charset="0"/>
                <a:ea typeface="Calibri" panose="020F0502020204030204" pitchFamily="34" charset="0"/>
                <a:cs typeface="Times New Roman" panose="02020603050405020304" pitchFamily="18" charset="0"/>
              </a:rPr>
              <a:t>.</a:t>
            </a:r>
          </a:p>
          <a:p>
            <a:r>
              <a:rPr lang="en-US" sz="1900" dirty="0">
                <a:latin typeface="Calibri" panose="020F0502020204030204" pitchFamily="34" charset="0"/>
                <a:ea typeface="Calibri" panose="020F0502020204030204" pitchFamily="34" charset="0"/>
                <a:cs typeface="Times New Roman" panose="02020603050405020304" pitchFamily="18" charset="0"/>
              </a:rPr>
              <a:t>Below is an example that implements GFSK and FSK modulation of a 10-bit sequence, showing the differences between the waveforms obtained.</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D5D94DC3-0935-4E9D-BD18-294DEE876BB2}"/>
              </a:ext>
            </a:extLst>
          </p:cNvPr>
          <p:cNvSpPr>
            <a:spLocks noGrp="1"/>
          </p:cNvSpPr>
          <p:nvPr>
            <p:ph type="sldNum" sz="quarter" idx="12"/>
          </p:nvPr>
        </p:nvSpPr>
        <p:spPr>
          <a:xfrm>
            <a:off x="9504680" y="6221173"/>
            <a:ext cx="1463040"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prstClr val="black">
                    <a:lumMod val="75000"/>
                    <a:lumOff val="2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25503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GFSK </a:t>
            </a:r>
            <a:r>
              <a:rPr lang="it-IT" dirty="0" err="1">
                <a:solidFill>
                  <a:schemeClr val="tx1"/>
                </a:solidFill>
              </a:rPr>
              <a:t>Modulation</a:t>
            </a:r>
            <a:r>
              <a:rPr lang="it-IT" dirty="0">
                <a:solidFill>
                  <a:schemeClr val="tx1"/>
                </a:solidFill>
              </a:rPr>
              <a:t> </a:t>
            </a:r>
            <a:r>
              <a:rPr lang="it-IT" dirty="0" err="1">
                <a:solidFill>
                  <a:schemeClr val="tx1"/>
                </a:solidFill>
              </a:rPr>
              <a:t>Example</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a:bodyPr>
          <a:lstStyle/>
          <a:p>
            <a:r>
              <a:rPr lang="en-US" dirty="0"/>
              <a:t>Generating a Random Sequence of 10 Bits (bit)</a:t>
            </a:r>
          </a:p>
          <a:p>
            <a:r>
              <a:rPr lang="en-US" dirty="0"/>
              <a:t>The sequence is interspersed with the generation of 31 zeros between bits (</a:t>
            </a:r>
            <a:r>
              <a:rPr lang="en-US" dirty="0" err="1"/>
              <a:t>bit_int</a:t>
            </a:r>
            <a:r>
              <a:rPr lang="it-IT" dirty="0"/>
              <a:t>)</a:t>
            </a:r>
            <a:endParaRPr lang="en-US" dirty="0"/>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srgbClr val="000000"/>
                </a:solidFill>
                <a:effectLst/>
                <a:uLnTx/>
                <a:uFillTx/>
                <a:latin typeface="Gill Sans MT" panose="020204040303010108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a:t>
            </a:fld>
            <a:endParaRPr kumimoji="0" lang="en-US" sz="1000" b="0" i="0" u="none" strike="noStrike" kern="1200" cap="none" spc="0" normalizeH="0" baseline="0" noProof="0" dirty="0">
              <a:ln>
                <a:noFill/>
              </a:ln>
              <a:solidFill>
                <a:srgbClr val="000000"/>
              </a:solidFill>
              <a:effectLst/>
              <a:uLnTx/>
              <a:uFillTx/>
              <a:latin typeface="Gill Sans MT" panose="02020404030301010803"/>
              <a:ea typeface="+mn-ea"/>
              <a:cs typeface="+mn-cs"/>
            </a:endParaRPr>
          </a:p>
        </p:txBody>
      </p:sp>
      <p:pic>
        <p:nvPicPr>
          <p:cNvPr id="10" name="Immagine 9">
            <a:extLst>
              <a:ext uri="{FF2B5EF4-FFF2-40B4-BE49-F238E27FC236}">
                <a16:creationId xmlns:a16="http://schemas.microsoft.com/office/drawing/2014/main" id="{E1BF4EFF-ED0E-4925-BCDD-A27189778FEC}"/>
              </a:ext>
            </a:extLst>
          </p:cNvPr>
          <p:cNvPicPr>
            <a:picLocks noChangeAspect="1"/>
          </p:cNvPicPr>
          <p:nvPr/>
        </p:nvPicPr>
        <p:blipFill rotWithShape="1">
          <a:blip r:embed="rId2"/>
          <a:srcRect l="4375" t="37342" r="79026" b="47601"/>
          <a:stretch/>
        </p:blipFill>
        <p:spPr>
          <a:xfrm>
            <a:off x="648387" y="1474579"/>
            <a:ext cx="3728365" cy="1902392"/>
          </a:xfrm>
          <a:prstGeom prst="rect">
            <a:avLst/>
          </a:prstGeom>
        </p:spPr>
      </p:pic>
      <p:pic>
        <p:nvPicPr>
          <p:cNvPr id="11" name="Immagine 10">
            <a:extLst>
              <a:ext uri="{FF2B5EF4-FFF2-40B4-BE49-F238E27FC236}">
                <a16:creationId xmlns:a16="http://schemas.microsoft.com/office/drawing/2014/main" id="{9553AFD0-292E-46AF-9E78-517B7C99EB22}"/>
              </a:ext>
            </a:extLst>
          </p:cNvPr>
          <p:cNvPicPr>
            <a:picLocks noChangeAspect="1"/>
          </p:cNvPicPr>
          <p:nvPr/>
        </p:nvPicPr>
        <p:blipFill rotWithShape="1">
          <a:blip r:embed="rId3"/>
          <a:srcRect l="32281" t="15333" r="31691" b="34242"/>
          <a:stretch/>
        </p:blipFill>
        <p:spPr>
          <a:xfrm>
            <a:off x="7857026" y="990503"/>
            <a:ext cx="3686587" cy="2870545"/>
          </a:xfrm>
          <a:prstGeom prst="rect">
            <a:avLst/>
          </a:prstGeom>
        </p:spPr>
      </p:pic>
      <p:pic>
        <p:nvPicPr>
          <p:cNvPr id="12" name="Immagine 11">
            <a:extLst>
              <a:ext uri="{FF2B5EF4-FFF2-40B4-BE49-F238E27FC236}">
                <a16:creationId xmlns:a16="http://schemas.microsoft.com/office/drawing/2014/main" id="{E57785B4-27C5-473D-8DCD-801E7EA64F81}"/>
              </a:ext>
            </a:extLst>
          </p:cNvPr>
          <p:cNvPicPr>
            <a:picLocks noChangeAspect="1"/>
          </p:cNvPicPr>
          <p:nvPr/>
        </p:nvPicPr>
        <p:blipFill rotWithShape="1">
          <a:blip r:embed="rId4"/>
          <a:srcRect l="31689" t="14282" r="31102" b="34243"/>
          <a:stretch/>
        </p:blipFill>
        <p:spPr>
          <a:xfrm>
            <a:off x="4297877" y="990503"/>
            <a:ext cx="3688870" cy="2870545"/>
          </a:xfrm>
          <a:prstGeom prst="rect">
            <a:avLst/>
          </a:prstGeom>
        </p:spPr>
      </p:pic>
    </p:spTree>
    <p:extLst>
      <p:ext uri="{BB962C8B-B14F-4D97-AF65-F5344CB8AC3E}">
        <p14:creationId xmlns:p14="http://schemas.microsoft.com/office/powerpoint/2010/main" val="22710117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GFSK </a:t>
            </a:r>
            <a:r>
              <a:rPr lang="it-IT" dirty="0" err="1">
                <a:solidFill>
                  <a:schemeClr val="tx1"/>
                </a:solidFill>
              </a:rPr>
              <a:t>Modulation</a:t>
            </a:r>
            <a:r>
              <a:rPr lang="it-IT" dirty="0">
                <a:solidFill>
                  <a:schemeClr val="tx1"/>
                </a:solidFill>
              </a:rPr>
              <a:t> </a:t>
            </a:r>
            <a:r>
              <a:rPr lang="it-IT" dirty="0" err="1">
                <a:solidFill>
                  <a:schemeClr val="tx1"/>
                </a:solidFill>
              </a:rPr>
              <a:t>Example</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fontScale="92500" lnSpcReduction="10000"/>
          </a:bodyPr>
          <a:lstStyle/>
          <a:p>
            <a:r>
              <a:rPr lang="en-US" dirty="0"/>
              <a:t>Generating a 32 values long rectangular signal (</a:t>
            </a:r>
            <a:r>
              <a:rPr lang="en-US" dirty="0" err="1"/>
              <a:t>rect</a:t>
            </a:r>
            <a:r>
              <a:rPr lang="en-US" dirty="0"/>
              <a:t>)</a:t>
            </a:r>
          </a:p>
          <a:p>
            <a:r>
              <a:rPr lang="en-US" dirty="0"/>
              <a:t>Convolution (</a:t>
            </a:r>
            <a:r>
              <a:rPr lang="en-US" dirty="0" err="1"/>
              <a:t>bit_rect</a:t>
            </a:r>
            <a:r>
              <a:rPr lang="en-US" dirty="0"/>
              <a:t>) between the rectangle (</a:t>
            </a:r>
            <a:r>
              <a:rPr lang="en-US" dirty="0" err="1"/>
              <a:t>rect</a:t>
            </a:r>
            <a:r>
              <a:rPr lang="en-US" dirty="0"/>
              <a:t>) and the previously created interval bit sequence (</a:t>
            </a:r>
            <a:r>
              <a:rPr lang="en-US" dirty="0" err="1"/>
              <a:t>bit_int</a:t>
            </a:r>
            <a:r>
              <a:rPr lang="en-US" dirty="0"/>
              <a:t>)</a:t>
            </a:r>
          </a:p>
          <a:p>
            <a:r>
              <a:rPr lang="en-US" dirty="0"/>
              <a:t>This signal will then be used for FSK modulation</a:t>
            </a:r>
            <a:endParaRPr lang="it-IT" dirty="0"/>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srgbClr val="000000"/>
                </a:solidFill>
                <a:effectLst/>
                <a:uLnTx/>
                <a:uFillTx/>
                <a:latin typeface="Gill Sans MT" panose="020204040303010108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a:t>
            </a:fld>
            <a:endParaRPr kumimoji="0" lang="en-US" sz="1000" b="0" i="0" u="none" strike="noStrike" kern="1200" cap="none" spc="0" normalizeH="0" baseline="0" noProof="0" dirty="0">
              <a:ln>
                <a:noFill/>
              </a:ln>
              <a:solidFill>
                <a:srgbClr val="000000"/>
              </a:solidFill>
              <a:effectLst/>
              <a:uLnTx/>
              <a:uFillTx/>
              <a:latin typeface="Gill Sans MT" panose="02020404030301010803"/>
              <a:ea typeface="+mn-ea"/>
              <a:cs typeface="+mn-cs"/>
            </a:endParaRPr>
          </a:p>
        </p:txBody>
      </p:sp>
      <p:pic>
        <p:nvPicPr>
          <p:cNvPr id="5" name="Immagine 4">
            <a:extLst>
              <a:ext uri="{FF2B5EF4-FFF2-40B4-BE49-F238E27FC236}">
                <a16:creationId xmlns:a16="http://schemas.microsoft.com/office/drawing/2014/main" id="{FF8C14D7-D93E-4CF7-9D3B-8602E6C292C3}"/>
              </a:ext>
            </a:extLst>
          </p:cNvPr>
          <p:cNvPicPr>
            <a:picLocks noChangeAspect="1"/>
          </p:cNvPicPr>
          <p:nvPr/>
        </p:nvPicPr>
        <p:blipFill rotWithShape="1">
          <a:blip r:embed="rId2"/>
          <a:srcRect l="4360" t="47939" r="63785" b="39544"/>
          <a:stretch/>
        </p:blipFill>
        <p:spPr>
          <a:xfrm>
            <a:off x="630501" y="1107825"/>
            <a:ext cx="5788446" cy="1997059"/>
          </a:xfrm>
          <a:prstGeom prst="rect">
            <a:avLst/>
          </a:prstGeom>
        </p:spPr>
      </p:pic>
      <p:pic>
        <p:nvPicPr>
          <p:cNvPr id="7" name="Immagine 6">
            <a:extLst>
              <a:ext uri="{FF2B5EF4-FFF2-40B4-BE49-F238E27FC236}">
                <a16:creationId xmlns:a16="http://schemas.microsoft.com/office/drawing/2014/main" id="{7F70932F-8A01-4EBE-AB66-F728900B412D}"/>
              </a:ext>
            </a:extLst>
          </p:cNvPr>
          <p:cNvPicPr>
            <a:picLocks noChangeAspect="1"/>
          </p:cNvPicPr>
          <p:nvPr/>
        </p:nvPicPr>
        <p:blipFill rotWithShape="1">
          <a:blip r:embed="rId3"/>
          <a:srcRect l="32281" t="15592" r="31691" b="34435"/>
          <a:stretch/>
        </p:blipFill>
        <p:spPr>
          <a:xfrm>
            <a:off x="6550072" y="615043"/>
            <a:ext cx="4985731" cy="3425478"/>
          </a:xfrm>
          <a:prstGeom prst="rect">
            <a:avLst/>
          </a:prstGeom>
        </p:spPr>
      </p:pic>
    </p:spTree>
    <p:extLst>
      <p:ext uri="{BB962C8B-B14F-4D97-AF65-F5344CB8AC3E}">
        <p14:creationId xmlns:p14="http://schemas.microsoft.com/office/powerpoint/2010/main" val="10250404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GFSK </a:t>
            </a:r>
            <a:r>
              <a:rPr lang="it-IT" dirty="0" err="1">
                <a:solidFill>
                  <a:schemeClr val="tx1"/>
                </a:solidFill>
              </a:rPr>
              <a:t>Modulation</a:t>
            </a:r>
            <a:r>
              <a:rPr lang="it-IT" dirty="0">
                <a:solidFill>
                  <a:schemeClr val="tx1"/>
                </a:solidFill>
              </a:rPr>
              <a:t> </a:t>
            </a:r>
            <a:r>
              <a:rPr lang="it-IT" dirty="0" err="1">
                <a:solidFill>
                  <a:schemeClr val="tx1"/>
                </a:solidFill>
              </a:rPr>
              <a:t>Example</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a:bodyPr>
          <a:lstStyle/>
          <a:p>
            <a:r>
              <a:rPr lang="en-US" dirty="0"/>
              <a:t>Generation of a Gaussian signal with 32 non-zero values (h)</a:t>
            </a:r>
            <a:endParaRPr lang="it-IT" dirty="0"/>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srgbClr val="000000"/>
                </a:solidFill>
                <a:effectLst/>
                <a:uLnTx/>
                <a:uFillTx/>
                <a:latin typeface="Gill Sans MT" panose="020204040303010108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000" b="0" i="0" u="none" strike="noStrike" kern="1200" cap="none" spc="0" normalizeH="0" baseline="0" noProof="0" dirty="0">
              <a:ln>
                <a:noFill/>
              </a:ln>
              <a:solidFill>
                <a:srgbClr val="000000"/>
              </a:solidFill>
              <a:effectLst/>
              <a:uLnTx/>
              <a:uFillTx/>
              <a:latin typeface="Gill Sans MT" panose="02020404030301010803"/>
              <a:ea typeface="+mn-ea"/>
              <a:cs typeface="+mn-cs"/>
            </a:endParaRPr>
          </a:p>
        </p:txBody>
      </p:sp>
      <p:pic>
        <p:nvPicPr>
          <p:cNvPr id="6" name="Immagine 5">
            <a:extLst>
              <a:ext uri="{FF2B5EF4-FFF2-40B4-BE49-F238E27FC236}">
                <a16:creationId xmlns:a16="http://schemas.microsoft.com/office/drawing/2014/main" id="{31004995-B6C5-4917-BC31-029F1818E45A}"/>
              </a:ext>
            </a:extLst>
          </p:cNvPr>
          <p:cNvPicPr>
            <a:picLocks noChangeAspect="1"/>
          </p:cNvPicPr>
          <p:nvPr/>
        </p:nvPicPr>
        <p:blipFill rotWithShape="1">
          <a:blip r:embed="rId2"/>
          <a:srcRect l="3932" t="58404" r="77168" b="27939"/>
          <a:stretch/>
        </p:blipFill>
        <p:spPr>
          <a:xfrm>
            <a:off x="663572" y="1102021"/>
            <a:ext cx="4385379" cy="1997060"/>
          </a:xfrm>
          <a:prstGeom prst="rect">
            <a:avLst/>
          </a:prstGeom>
        </p:spPr>
      </p:pic>
      <p:pic>
        <p:nvPicPr>
          <p:cNvPr id="11" name="Immagine 10">
            <a:extLst>
              <a:ext uri="{FF2B5EF4-FFF2-40B4-BE49-F238E27FC236}">
                <a16:creationId xmlns:a16="http://schemas.microsoft.com/office/drawing/2014/main" id="{13A64079-78F3-411F-BB55-7706AB73F737}"/>
              </a:ext>
            </a:extLst>
          </p:cNvPr>
          <p:cNvPicPr>
            <a:picLocks noChangeAspect="1"/>
          </p:cNvPicPr>
          <p:nvPr/>
        </p:nvPicPr>
        <p:blipFill rotWithShape="1">
          <a:blip r:embed="rId3"/>
          <a:srcRect l="3931" t="18485" r="42913" b="31092"/>
          <a:stretch/>
        </p:blipFill>
        <p:spPr>
          <a:xfrm>
            <a:off x="5048951" y="563322"/>
            <a:ext cx="6480720" cy="3456384"/>
          </a:xfrm>
          <a:prstGeom prst="rect">
            <a:avLst/>
          </a:prstGeom>
        </p:spPr>
      </p:pic>
    </p:spTree>
    <p:extLst>
      <p:ext uri="{BB962C8B-B14F-4D97-AF65-F5344CB8AC3E}">
        <p14:creationId xmlns:p14="http://schemas.microsoft.com/office/powerpoint/2010/main" val="31005445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GFSK </a:t>
            </a:r>
            <a:r>
              <a:rPr lang="it-IT" dirty="0" err="1">
                <a:solidFill>
                  <a:schemeClr val="tx1"/>
                </a:solidFill>
              </a:rPr>
              <a:t>Modulation</a:t>
            </a:r>
            <a:r>
              <a:rPr lang="it-IT" dirty="0">
                <a:solidFill>
                  <a:schemeClr val="tx1"/>
                </a:solidFill>
              </a:rPr>
              <a:t> </a:t>
            </a:r>
            <a:r>
              <a:rPr lang="it-IT" dirty="0" err="1">
                <a:solidFill>
                  <a:schemeClr val="tx1"/>
                </a:solidFill>
              </a:rPr>
              <a:t>Example</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lnSpcReduction="10000"/>
          </a:bodyPr>
          <a:lstStyle/>
          <a:p>
            <a:r>
              <a:rPr lang="en-US" dirty="0"/>
              <a:t>Convolution (</a:t>
            </a:r>
            <a:r>
              <a:rPr lang="en-US" dirty="0" err="1"/>
              <a:t>bit_gauss</a:t>
            </a:r>
            <a:r>
              <a:rPr lang="en-US" dirty="0"/>
              <a:t>) between the Gaussian filter (h) and the signal obtained from the previous convolution between the interspersed bits and the rectangular filter (</a:t>
            </a:r>
            <a:r>
              <a:rPr lang="en-US" dirty="0" err="1"/>
              <a:t>bit_rect</a:t>
            </a:r>
            <a:r>
              <a:rPr lang="en-US" dirty="0"/>
              <a:t>)</a:t>
            </a:r>
          </a:p>
          <a:p>
            <a:r>
              <a:rPr lang="en-US" dirty="0"/>
              <a:t>This signal will then be used for GFSK modulation</a:t>
            </a:r>
            <a:endParaRPr lang="it-IT" dirty="0"/>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srgbClr val="000000"/>
                </a:solidFill>
                <a:effectLst/>
                <a:uLnTx/>
                <a:uFillTx/>
                <a:latin typeface="Gill Sans MT" panose="020204040303010108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1000" b="0" i="0" u="none" strike="noStrike" kern="1200" cap="none" spc="0" normalizeH="0" baseline="0" noProof="0" dirty="0">
              <a:ln>
                <a:noFill/>
              </a:ln>
              <a:solidFill>
                <a:srgbClr val="000000"/>
              </a:solidFill>
              <a:effectLst/>
              <a:uLnTx/>
              <a:uFillTx/>
              <a:latin typeface="Gill Sans MT" panose="02020404030301010803"/>
              <a:ea typeface="+mn-ea"/>
              <a:cs typeface="+mn-cs"/>
            </a:endParaRPr>
          </a:p>
        </p:txBody>
      </p:sp>
      <p:pic>
        <p:nvPicPr>
          <p:cNvPr id="5" name="Immagine 4">
            <a:extLst>
              <a:ext uri="{FF2B5EF4-FFF2-40B4-BE49-F238E27FC236}">
                <a16:creationId xmlns:a16="http://schemas.microsoft.com/office/drawing/2014/main" id="{526ABB04-8E45-4638-B6DC-59A96E5F2CB2}"/>
              </a:ext>
            </a:extLst>
          </p:cNvPr>
          <p:cNvPicPr>
            <a:picLocks noChangeAspect="1"/>
          </p:cNvPicPr>
          <p:nvPr/>
        </p:nvPicPr>
        <p:blipFill rotWithShape="1">
          <a:blip r:embed="rId2"/>
          <a:srcRect l="3932" t="73274" r="61222" b="15616"/>
          <a:stretch/>
        </p:blipFill>
        <p:spPr>
          <a:xfrm>
            <a:off x="630501" y="1286012"/>
            <a:ext cx="5464564" cy="1668914"/>
          </a:xfrm>
          <a:prstGeom prst="rect">
            <a:avLst/>
          </a:prstGeom>
        </p:spPr>
      </p:pic>
      <p:pic>
        <p:nvPicPr>
          <p:cNvPr id="8" name="Immagine 7">
            <a:extLst>
              <a:ext uri="{FF2B5EF4-FFF2-40B4-BE49-F238E27FC236}">
                <a16:creationId xmlns:a16="http://schemas.microsoft.com/office/drawing/2014/main" id="{389040CD-C8BD-460C-AD35-DCE98E7B07AB}"/>
              </a:ext>
            </a:extLst>
          </p:cNvPr>
          <p:cNvPicPr>
            <a:picLocks noChangeAspect="1"/>
          </p:cNvPicPr>
          <p:nvPr/>
        </p:nvPicPr>
        <p:blipFill rotWithShape="1">
          <a:blip r:embed="rId3"/>
          <a:srcRect l="31691" t="14427" r="31691" b="34435"/>
          <a:stretch/>
        </p:blipFill>
        <p:spPr>
          <a:xfrm>
            <a:off x="6095065" y="260647"/>
            <a:ext cx="5440737" cy="3901905"/>
          </a:xfrm>
          <a:prstGeom prst="rect">
            <a:avLst/>
          </a:prstGeom>
        </p:spPr>
      </p:pic>
    </p:spTree>
    <p:extLst>
      <p:ext uri="{BB962C8B-B14F-4D97-AF65-F5344CB8AC3E}">
        <p14:creationId xmlns:p14="http://schemas.microsoft.com/office/powerpoint/2010/main" val="185651304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GFSK </a:t>
            </a:r>
            <a:r>
              <a:rPr lang="it-IT" dirty="0" err="1">
                <a:solidFill>
                  <a:schemeClr val="tx1"/>
                </a:solidFill>
              </a:rPr>
              <a:t>Modulation</a:t>
            </a:r>
            <a:r>
              <a:rPr lang="it-IT" dirty="0">
                <a:solidFill>
                  <a:schemeClr val="tx1"/>
                </a:solidFill>
              </a:rPr>
              <a:t> </a:t>
            </a:r>
            <a:r>
              <a:rPr lang="it-IT" dirty="0" err="1">
                <a:solidFill>
                  <a:schemeClr val="tx1"/>
                </a:solidFill>
              </a:rPr>
              <a:t>Example</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a:bodyPr>
          <a:lstStyle/>
          <a:p>
            <a:r>
              <a:rPr lang="en-US" dirty="0"/>
              <a:t>By inputting the signal filtered with the rectangular filter and the one with the Gaussian filter to a frequency modulator, we can see the difference between the two results of the respective modulations</a:t>
            </a:r>
            <a:endParaRPr lang="it-IT" dirty="0"/>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srgbClr val="000000"/>
                </a:solidFill>
                <a:effectLst/>
                <a:uLnTx/>
                <a:uFillTx/>
                <a:latin typeface="Gill Sans MT" panose="020204040303010108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000" b="0" i="0" u="none" strike="noStrike" kern="1200" cap="none" spc="0" normalizeH="0" baseline="0" noProof="0" dirty="0">
              <a:ln>
                <a:noFill/>
              </a:ln>
              <a:solidFill>
                <a:srgbClr val="000000"/>
              </a:solidFill>
              <a:effectLst/>
              <a:uLnTx/>
              <a:uFillTx/>
              <a:latin typeface="Gill Sans MT" panose="02020404030301010803"/>
              <a:ea typeface="+mn-ea"/>
              <a:cs typeface="+mn-cs"/>
            </a:endParaRPr>
          </a:p>
        </p:txBody>
      </p:sp>
      <p:pic>
        <p:nvPicPr>
          <p:cNvPr id="6" name="Immagine 5">
            <a:extLst>
              <a:ext uri="{FF2B5EF4-FFF2-40B4-BE49-F238E27FC236}">
                <a16:creationId xmlns:a16="http://schemas.microsoft.com/office/drawing/2014/main" id="{EC830DF8-00EF-4C47-87F2-0D46D7B7D170}"/>
              </a:ext>
            </a:extLst>
          </p:cNvPr>
          <p:cNvPicPr>
            <a:picLocks noChangeAspect="1"/>
          </p:cNvPicPr>
          <p:nvPr/>
        </p:nvPicPr>
        <p:blipFill rotWithShape="1">
          <a:blip r:embed="rId2"/>
          <a:srcRect l="29919" t="36344" r="22241" b="11860"/>
          <a:stretch/>
        </p:blipFill>
        <p:spPr>
          <a:xfrm>
            <a:off x="3166828" y="331131"/>
            <a:ext cx="5832648" cy="3550447"/>
          </a:xfrm>
          <a:prstGeom prst="rect">
            <a:avLst/>
          </a:prstGeom>
        </p:spPr>
      </p:pic>
    </p:spTree>
    <p:extLst>
      <p:ext uri="{BB962C8B-B14F-4D97-AF65-F5344CB8AC3E}">
        <p14:creationId xmlns:p14="http://schemas.microsoft.com/office/powerpoint/2010/main" val="33567610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20404030301010803"/>
              <a:ea typeface="+mn-ea"/>
              <a:cs typeface="+mn-cs"/>
            </a:endParaRPr>
          </a:p>
        </p:txBody>
      </p:sp>
      <p:sp>
        <p:nvSpPr>
          <p:cNvPr id="100" name="Rectangle 9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D6392"/>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2" name="Rectangle 10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en-US"/>
          </a:p>
        </p:txBody>
      </p:sp>
      <p:sp>
        <p:nvSpPr>
          <p:cNvPr id="2" name="Titolo 1">
            <a:extLst>
              <a:ext uri="{FF2B5EF4-FFF2-40B4-BE49-F238E27FC236}">
                <a16:creationId xmlns:a16="http://schemas.microsoft.com/office/drawing/2014/main" id="{5C093810-FF03-4BF0-AA5D-1BCF4DB767BB}"/>
              </a:ext>
            </a:extLst>
          </p:cNvPr>
          <p:cNvSpPr>
            <a:spLocks noGrp="1"/>
          </p:cNvSpPr>
          <p:nvPr>
            <p:ph type="title"/>
          </p:nvPr>
        </p:nvSpPr>
        <p:spPr>
          <a:xfrm>
            <a:off x="956234" y="4495894"/>
            <a:ext cx="4942542" cy="1371600"/>
          </a:xfrm>
        </p:spPr>
        <p:txBody>
          <a:bodyPr>
            <a:normAutofit/>
          </a:bodyPr>
          <a:lstStyle/>
          <a:p>
            <a:pPr algn="r"/>
            <a:r>
              <a:rPr lang="it-IT" dirty="0">
                <a:solidFill>
                  <a:schemeClr val="tx1"/>
                </a:solidFill>
              </a:rPr>
              <a:t>GFSK </a:t>
            </a:r>
            <a:r>
              <a:rPr lang="it-IT" dirty="0" err="1">
                <a:solidFill>
                  <a:schemeClr val="tx1"/>
                </a:solidFill>
              </a:rPr>
              <a:t>Modulation</a:t>
            </a:r>
            <a:r>
              <a:rPr lang="it-IT" dirty="0">
                <a:solidFill>
                  <a:schemeClr val="tx1"/>
                </a:solidFill>
              </a:rPr>
              <a:t> </a:t>
            </a:r>
            <a:r>
              <a:rPr lang="it-IT" dirty="0" err="1">
                <a:solidFill>
                  <a:schemeClr val="tx1"/>
                </a:solidFill>
              </a:rPr>
              <a:t>Example</a:t>
            </a:r>
            <a:endParaRPr lang="it-IT" dirty="0">
              <a:solidFill>
                <a:schemeClr val="tx1"/>
              </a:solidFill>
            </a:endParaRPr>
          </a:p>
        </p:txBody>
      </p:sp>
      <p:cxnSp>
        <p:nvCxnSpPr>
          <p:cNvPr id="104" name="Straight Connector 10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Content Placeholder 83">
            <a:extLst>
              <a:ext uri="{FF2B5EF4-FFF2-40B4-BE49-F238E27FC236}">
                <a16:creationId xmlns:a16="http://schemas.microsoft.com/office/drawing/2014/main" id="{A71EEB19-D693-41DF-8E2A-EEAE8373B842}"/>
              </a:ext>
            </a:extLst>
          </p:cNvPr>
          <p:cNvSpPr>
            <a:spLocks noGrp="1"/>
          </p:cNvSpPr>
          <p:nvPr>
            <p:ph idx="1"/>
          </p:nvPr>
        </p:nvSpPr>
        <p:spPr>
          <a:xfrm>
            <a:off x="6256866" y="4495894"/>
            <a:ext cx="4978899" cy="1444718"/>
          </a:xfrm>
        </p:spPr>
        <p:txBody>
          <a:bodyPr anchor="ctr">
            <a:normAutofit fontScale="85000" lnSpcReduction="20000"/>
          </a:bodyPr>
          <a:lstStyle/>
          <a:p>
            <a:r>
              <a:rPr lang="en-US" dirty="0"/>
              <a:t>The first graph shows the modulation of the signal filtered with the rectangular filter (FSK), while the second is the one of the signal filtered with the Gaussian filter (GFSK)</a:t>
            </a:r>
          </a:p>
          <a:p>
            <a:r>
              <a:rPr lang="en-US" dirty="0"/>
              <a:t>We can see that in the first case the transition from one frequency to the next is very abrupt, while in the second case, thanks to the previous Gaussian filtering of the signal, a gradual transition is obtained</a:t>
            </a:r>
            <a:endParaRPr lang="it-IT" dirty="0"/>
          </a:p>
        </p:txBody>
      </p:sp>
      <p:sp>
        <p:nvSpPr>
          <p:cNvPr id="4" name="Segnaposto numero diapositiva 3">
            <a:extLst>
              <a:ext uri="{FF2B5EF4-FFF2-40B4-BE49-F238E27FC236}">
                <a16:creationId xmlns:a16="http://schemas.microsoft.com/office/drawing/2014/main" id="{B2B573EA-47E3-462B-8F81-B11AE9485E3A}"/>
              </a:ext>
            </a:extLst>
          </p:cNvPr>
          <p:cNvSpPr>
            <a:spLocks noGrp="1"/>
          </p:cNvSpPr>
          <p:nvPr>
            <p:ph type="sldNum" sz="quarter" idx="12"/>
          </p:nvPr>
        </p:nvSpPr>
        <p:spPr>
          <a:xfrm>
            <a:off x="10865309" y="6419754"/>
            <a:ext cx="670494" cy="27432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4B7E4EF-A1BD-40F4-AB7B-04F084DD991D}" type="slidenum">
              <a:rPr kumimoji="0" lang="en-US" sz="1000" b="0" i="0" u="none" strike="noStrike" kern="1200" cap="none" spc="0" normalizeH="0" baseline="0" noProof="0" smtClean="0">
                <a:ln>
                  <a:noFill/>
                </a:ln>
                <a:solidFill>
                  <a:srgbClr val="000000"/>
                </a:solidFill>
                <a:effectLst/>
                <a:uLnTx/>
                <a:uFillTx/>
                <a:latin typeface="Gill Sans MT" panose="020204040303010108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000" b="0" i="0" u="none" strike="noStrike" kern="1200" cap="none" spc="0" normalizeH="0" baseline="0" noProof="0" dirty="0">
              <a:ln>
                <a:noFill/>
              </a:ln>
              <a:solidFill>
                <a:srgbClr val="000000"/>
              </a:solidFill>
              <a:effectLst/>
              <a:uLnTx/>
              <a:uFillTx/>
              <a:latin typeface="Gill Sans MT" panose="02020404030301010803"/>
              <a:ea typeface="+mn-ea"/>
              <a:cs typeface="+mn-cs"/>
            </a:endParaRPr>
          </a:p>
        </p:txBody>
      </p:sp>
      <p:pic>
        <p:nvPicPr>
          <p:cNvPr id="5" name="Immagine 4">
            <a:extLst>
              <a:ext uri="{FF2B5EF4-FFF2-40B4-BE49-F238E27FC236}">
                <a16:creationId xmlns:a16="http://schemas.microsoft.com/office/drawing/2014/main" id="{CBD326C8-517B-4E5C-BD02-090449F375CE}"/>
              </a:ext>
            </a:extLst>
          </p:cNvPr>
          <p:cNvPicPr>
            <a:picLocks noChangeAspect="1"/>
          </p:cNvPicPr>
          <p:nvPr/>
        </p:nvPicPr>
        <p:blipFill rotWithShape="1">
          <a:blip r:embed="rId2"/>
          <a:srcRect t="36344" r="874" b="28990"/>
          <a:stretch/>
        </p:blipFill>
        <p:spPr>
          <a:xfrm>
            <a:off x="662595" y="179315"/>
            <a:ext cx="10873208" cy="1891564"/>
          </a:xfrm>
          <a:prstGeom prst="rect">
            <a:avLst/>
          </a:prstGeom>
        </p:spPr>
      </p:pic>
      <p:pic>
        <p:nvPicPr>
          <p:cNvPr id="8" name="Immagine 7">
            <a:extLst>
              <a:ext uri="{FF2B5EF4-FFF2-40B4-BE49-F238E27FC236}">
                <a16:creationId xmlns:a16="http://schemas.microsoft.com/office/drawing/2014/main" id="{2F9DF494-279E-46A3-AB3C-06672F504EEA}"/>
              </a:ext>
            </a:extLst>
          </p:cNvPr>
          <p:cNvPicPr>
            <a:picLocks noChangeAspect="1"/>
          </p:cNvPicPr>
          <p:nvPr/>
        </p:nvPicPr>
        <p:blipFill rotWithShape="1">
          <a:blip r:embed="rId3"/>
          <a:srcRect t="17436" r="874" b="51098"/>
          <a:stretch/>
        </p:blipFill>
        <p:spPr>
          <a:xfrm>
            <a:off x="630501" y="2079179"/>
            <a:ext cx="10905302" cy="2028537"/>
          </a:xfrm>
          <a:prstGeom prst="rect">
            <a:avLst/>
          </a:prstGeom>
        </p:spPr>
      </p:pic>
    </p:spTree>
    <p:extLst>
      <p:ext uri="{BB962C8B-B14F-4D97-AF65-F5344CB8AC3E}">
        <p14:creationId xmlns:p14="http://schemas.microsoft.com/office/powerpoint/2010/main" val="285273409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863</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Abadi</vt:lpstr>
      <vt:lpstr>Calibri</vt:lpstr>
      <vt:lpstr>Cambria Math</vt:lpstr>
      <vt:lpstr>Courier New</vt:lpstr>
      <vt:lpstr>Garamond</vt:lpstr>
      <vt:lpstr>Gill Sans MT</vt:lpstr>
      <vt:lpstr>SavonVTI</vt:lpstr>
      <vt:lpstr>BLE Transmission Simulation on AWGN Channel</vt:lpstr>
      <vt:lpstr>Introduction to BLE Technology</vt:lpstr>
      <vt:lpstr>Gaussian Frequency Shift Keying (GFSK) </vt:lpstr>
      <vt:lpstr>GFSK Modulation Example</vt:lpstr>
      <vt:lpstr>GFSK Modulation Example</vt:lpstr>
      <vt:lpstr>GFSK Modulation Example</vt:lpstr>
      <vt:lpstr>GFSK Modulation Example</vt:lpstr>
      <vt:lpstr>GFSK Modulation Example</vt:lpstr>
      <vt:lpstr>GFSK Modulation Example</vt:lpstr>
      <vt:lpstr>AWGN Channel Simulation</vt:lpstr>
      <vt:lpstr>Presentazione standard di PowerPoint</vt:lpstr>
      <vt:lpstr>Rayleigh fading</vt:lpstr>
      <vt:lpstr>AWGN channel simulation with Rayleigh fading</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Simulazione trasmissione BLE su canale AWGN</dc:title>
  <dc:creator>Manuele Montrasio</dc:creator>
  <cp:lastModifiedBy>Giuseppe Gattulli</cp:lastModifiedBy>
  <cp:revision>15</cp:revision>
  <dcterms:created xsi:type="dcterms:W3CDTF">2021-01-22T12:04:31Z</dcterms:created>
  <dcterms:modified xsi:type="dcterms:W3CDTF">2024-01-14T22:38:37Z</dcterms:modified>
</cp:coreProperties>
</file>