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33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3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B51B-6FB2-4B6B-B851-E4DE8214ADF2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D18A-5A36-485B-8DE9-61993CB9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AWS Street: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Brought to You by the Letter Queue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ocuments\AWS\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66001"/>
            <a:ext cx="3505200" cy="26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5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8868"/>
            <a:ext cx="504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Brilliance Applications of SQS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894" y="1295400"/>
            <a:ext cx="355045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Atticus – Mass Ingestion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Prepare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Discovers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Matches TDB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User selects to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Add Atticus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Process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Standardize bitrate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Add ID3 tags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Split across discs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Clean 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Set to Atticus to complete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Delete files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9000" y="1948544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1763876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to Queue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29000" y="2165478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57800" y="1980810"/>
            <a:ext cx="18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Read from Queue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81399" y="245939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199" y="2274722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to Queue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24725" y="2676323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3525" y="2491655"/>
            <a:ext cx="308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Read From, then add to Queue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730973" y="315933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59773" y="2974662"/>
            <a:ext cx="308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Read From, then add to Queue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96283" y="342861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5083" y="3243942"/>
            <a:ext cx="308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Read From, then add to Queue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34624" y="3668096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3424" y="3483428"/>
            <a:ext cx="308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Read From, then add to Queue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516935" y="3896696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5735" y="3712028"/>
            <a:ext cx="18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Read from Queue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4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733800"/>
            <a:ext cx="92707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Referenced Images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Sesame Street Q- https://i.ytimg.com/vi/f-V1aCjgzlg/hqdefault.jpg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Message Life Cycle - http://docs.aws.amazon.com/AWSSimpleQueueService/latest/SQSGettingStartedGuide/images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               /MessageLifecycle.png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Sesame Street Questions - https://www.google.com/url?sa=i&amp;rct=j&amp;q=&amp;esrc=s&amp;source=images&amp;cd=&amp;cad=rja&amp;uact=8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                                     &amp;ved=0ahUKEwiKiKvDpJXPAhUH4YMKHYjdBloQjRwIBw&amp;url=https%3A%2F%2Fwww.youtube.com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                          %2Fwatch%3Fv%3DshbgRyColvE&amp;psig=AFQjCNHX50u11AzBKbl6pKcGf6Xf0a0Pfw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                          &amp;ust=1474163335552015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0781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D:\Documents\AWS\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54339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8868"/>
            <a:ext cx="3135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a Queue?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894" y="1295400"/>
            <a:ext cx="6629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 temporary repository for messages that are awaiting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Acts as a buffer between a producer and a consumer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9894" y="3211286"/>
            <a:ext cx="1193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3189515"/>
            <a:ext cx="11938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3920218" y="306041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10" idx="2"/>
          </p:cNvCxnSpPr>
          <p:nvPr/>
        </p:nvCxnSpPr>
        <p:spPr>
          <a:xfrm>
            <a:off x="1943780" y="3668486"/>
            <a:ext cx="1976438" cy="0"/>
          </a:xfrm>
          <a:prstGeom prst="straightConnector1">
            <a:avLst/>
          </a:prstGeom>
          <a:ln w="254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8" idx="1"/>
          </p:cNvCxnSpPr>
          <p:nvPr/>
        </p:nvCxnSpPr>
        <p:spPr>
          <a:xfrm flipV="1">
            <a:off x="4834618" y="3646715"/>
            <a:ext cx="2251982" cy="21771"/>
          </a:xfrm>
          <a:prstGeom prst="straightConnector1">
            <a:avLst/>
          </a:prstGeom>
          <a:ln w="254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60171" y="375635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Write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7595" y="375635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3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8868"/>
            <a:ext cx="315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Message Lifecycle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Documents\AWS\MessageLife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2757"/>
            <a:ext cx="5791200" cy="52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2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8868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Demo 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894" y="1295400"/>
            <a:ext cx="239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Configure SQS Client</a:t>
            </a:r>
          </a:p>
        </p:txBody>
      </p:sp>
    </p:spTree>
    <p:extLst>
      <p:ext uri="{BB962C8B-B14F-4D97-AF65-F5344CB8AC3E}">
        <p14:creationId xmlns:p14="http://schemas.microsoft.com/office/powerpoint/2010/main" val="354993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8868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Demo 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894" y="1295400"/>
            <a:ext cx="19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Send a Message</a:t>
            </a:r>
          </a:p>
        </p:txBody>
      </p:sp>
    </p:spTree>
    <p:extLst>
      <p:ext uri="{BB962C8B-B14F-4D97-AF65-F5344CB8AC3E}">
        <p14:creationId xmlns:p14="http://schemas.microsoft.com/office/powerpoint/2010/main" val="323703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8868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Demo 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894" y="1295400"/>
            <a:ext cx="239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Send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Consume a Message</a:t>
            </a:r>
          </a:p>
        </p:txBody>
      </p:sp>
    </p:spTree>
    <p:extLst>
      <p:ext uri="{BB962C8B-B14F-4D97-AF65-F5344CB8AC3E}">
        <p14:creationId xmlns:p14="http://schemas.microsoft.com/office/powerpoint/2010/main" val="323703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8868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Demo 4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894" y="1295400"/>
            <a:ext cx="23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Check for Messages</a:t>
            </a:r>
          </a:p>
        </p:txBody>
      </p:sp>
    </p:spTree>
    <p:extLst>
      <p:ext uri="{BB962C8B-B14F-4D97-AF65-F5344CB8AC3E}">
        <p14:creationId xmlns:p14="http://schemas.microsoft.com/office/powerpoint/2010/main" val="323703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8868"/>
            <a:ext cx="504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Brilliance Applications of SQS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894" y="1295400"/>
            <a:ext cx="54940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Atticus – Ingestion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Current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Proof Ingestion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DB Record created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Ingestion Processor grabs DB records in “Started”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Processes records 1 by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Ingestion Processor does it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With SQS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Proof Ingestion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Message queued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Ingestion Processor grabs message from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Processes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Ingestion Processor does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Benefits of SQS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Spin up more Ingestion Processors under heavy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Less data to store/mess around with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1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6063343"/>
            <a:ext cx="39528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5537" y="6544780"/>
            <a:ext cx="2578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Brilliance Publishing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8868"/>
            <a:ext cx="504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Brilliance Applications of SQS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894" y="1295400"/>
            <a:ext cx="51664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AudiobookStand</a:t>
            </a:r>
            <a:r>
              <a:rPr lang="en-US" sz="1600" dirty="0" smtClean="0">
                <a:solidFill>
                  <a:schemeClr val="bg1"/>
                </a:solidFill>
              </a:rPr>
              <a:t> – Web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Current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User places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WebDataConduit</a:t>
            </a:r>
            <a:r>
              <a:rPr lang="en-US" sz="1600" dirty="0" smtClean="0">
                <a:solidFill>
                  <a:schemeClr val="bg1"/>
                </a:solidFill>
              </a:rPr>
              <a:t> polls for new 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WebDataConduit</a:t>
            </a:r>
            <a:r>
              <a:rPr lang="en-US" sz="1600" dirty="0" smtClean="0">
                <a:solidFill>
                  <a:schemeClr val="bg1"/>
                </a:solidFill>
              </a:rPr>
              <a:t> processes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WebDataConduit</a:t>
            </a:r>
            <a:r>
              <a:rPr lang="en-US" sz="1600" dirty="0" smtClean="0">
                <a:solidFill>
                  <a:schemeClr val="bg1"/>
                </a:solidFill>
              </a:rPr>
              <a:t> marks order as imported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With SQS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User places order (order is placed on queue)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WebDataConduit</a:t>
            </a:r>
            <a:r>
              <a:rPr lang="en-US" sz="1600" dirty="0" smtClean="0">
                <a:solidFill>
                  <a:schemeClr val="bg1"/>
                </a:solidFill>
              </a:rPr>
              <a:t> reads from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WebDataConduit</a:t>
            </a:r>
            <a:r>
              <a:rPr lang="en-US" sz="1600" dirty="0" smtClean="0">
                <a:solidFill>
                  <a:schemeClr val="bg1"/>
                </a:solidFill>
              </a:rPr>
              <a:t> processes order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Benefits of SQS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Lighter touch on production database (no updates)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Spin up more instances of </a:t>
            </a:r>
            <a:r>
              <a:rPr lang="en-US" sz="1600" dirty="0" err="1" smtClean="0">
                <a:solidFill>
                  <a:schemeClr val="bg1"/>
                </a:solidFill>
              </a:rPr>
              <a:t>WebDataConduit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342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AWS Street:  Brought to You by the Letter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Street:  Brought to You by the Letter Queue</dc:title>
  <dc:creator>Graham Kilmon</dc:creator>
  <cp:lastModifiedBy>Graham Kilmon</cp:lastModifiedBy>
  <cp:revision>9</cp:revision>
  <dcterms:created xsi:type="dcterms:W3CDTF">2016-09-17T00:43:33Z</dcterms:created>
  <dcterms:modified xsi:type="dcterms:W3CDTF">2016-09-17T01:54:14Z</dcterms:modified>
</cp:coreProperties>
</file>