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6" r:id="rId3"/>
    <p:sldId id="284" r:id="rId4"/>
    <p:sldId id="272" r:id="rId5"/>
    <p:sldId id="286" r:id="rId6"/>
    <p:sldId id="285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eague Spartan" panose="020B0604020202020204" charset="0"/>
      <p:regular r:id="rId13"/>
      <p:bold r:id="rId14"/>
    </p:embeddedFont>
    <p:embeddedFont>
      <p:font typeface="Libre Baskerville" panose="020B0604020202020204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A7B871-1B43-42B7-8097-2AD4734AA12D}">
  <a:tblStyle styleId="{BFA7B871-1B43-42B7-8097-2AD4734AA1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t="5268" b="5268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11222255" y="-567726"/>
            <a:ext cx="9308195" cy="9308157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65BB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86538" y="752282"/>
            <a:ext cx="5993200" cy="89367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0" y="5018955"/>
            <a:ext cx="10718100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008000"/>
                </a:solidFill>
              </a:rPr>
              <a:t>Team </a:t>
            </a:r>
            <a:r>
              <a:rPr lang="en-US" sz="7200" b="1" dirty="0" err="1">
                <a:solidFill>
                  <a:srgbClr val="008000"/>
                </a:solidFill>
              </a:rPr>
              <a:t>StudyWare</a:t>
            </a:r>
            <a:endParaRPr sz="7200" b="1" dirty="0">
              <a:solidFill>
                <a:srgbClr val="008000"/>
              </a:solidFill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-58834" y="6132203"/>
            <a:ext cx="10671900" cy="0"/>
          </a:xfrm>
          <a:prstGeom prst="straightConnector1">
            <a:avLst/>
          </a:prstGeom>
          <a:noFill/>
          <a:ln w="190500" cap="rnd" cmpd="sng">
            <a:solidFill>
              <a:srgbClr val="2C6E4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9" name="Google Shape;89;p13"/>
          <p:cNvGrpSpPr/>
          <p:nvPr/>
        </p:nvGrpSpPr>
        <p:grpSpPr>
          <a:xfrm>
            <a:off x="6920448" y="752282"/>
            <a:ext cx="269790" cy="270999"/>
            <a:chOff x="1813" y="0"/>
            <a:chExt cx="809173" cy="812800"/>
          </a:xfrm>
        </p:grpSpPr>
        <p:sp>
          <p:nvSpPr>
            <p:cNvPr id="90" name="Google Shape;90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0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8956366" y="2389801"/>
            <a:ext cx="375267" cy="376949"/>
            <a:chOff x="1813" y="0"/>
            <a:chExt cx="809173" cy="812800"/>
          </a:xfrm>
        </p:grpSpPr>
        <p:sp>
          <p:nvSpPr>
            <p:cNvPr id="93" name="Google Shape;9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C6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3"/>
          <p:cNvSpPr/>
          <p:nvPr/>
        </p:nvSpPr>
        <p:spPr>
          <a:xfrm>
            <a:off x="3441331" y="8266515"/>
            <a:ext cx="5891144" cy="5891119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9DD1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13"/>
          <p:cNvGrpSpPr/>
          <p:nvPr/>
        </p:nvGrpSpPr>
        <p:grpSpPr>
          <a:xfrm>
            <a:off x="1836778" y="8740432"/>
            <a:ext cx="375267" cy="376949"/>
            <a:chOff x="1813" y="0"/>
            <a:chExt cx="809173" cy="812800"/>
          </a:xfrm>
        </p:grpSpPr>
        <p:sp>
          <p:nvSpPr>
            <p:cNvPr id="97" name="Google Shape;97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3"/>
          <p:cNvGrpSpPr/>
          <p:nvPr/>
        </p:nvGrpSpPr>
        <p:grpSpPr>
          <a:xfrm>
            <a:off x="17380579" y="8740432"/>
            <a:ext cx="375267" cy="376949"/>
            <a:chOff x="1813" y="0"/>
            <a:chExt cx="809173" cy="812800"/>
          </a:xfrm>
        </p:grpSpPr>
        <p:sp>
          <p:nvSpPr>
            <p:cNvPr id="100" name="Google Shape;100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C6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3"/>
          <p:cNvGrpSpPr/>
          <p:nvPr/>
        </p:nvGrpSpPr>
        <p:grpSpPr>
          <a:xfrm>
            <a:off x="11386958" y="563807"/>
            <a:ext cx="187634" cy="188475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5B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5" name="Google Shape;10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21022" y="8740432"/>
            <a:ext cx="3370423" cy="24716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3"/>
          <p:cNvGrpSpPr/>
          <p:nvPr/>
        </p:nvGrpSpPr>
        <p:grpSpPr>
          <a:xfrm>
            <a:off x="13843037" y="2118802"/>
            <a:ext cx="269790" cy="270999"/>
            <a:chOff x="1813" y="0"/>
            <a:chExt cx="809173" cy="812800"/>
          </a:xfrm>
        </p:grpSpPr>
        <p:sp>
          <p:nvSpPr>
            <p:cNvPr id="107" name="Google Shape;107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0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3"/>
          <p:cNvSpPr/>
          <p:nvPr/>
        </p:nvSpPr>
        <p:spPr>
          <a:xfrm>
            <a:off x="-58813" y="-3528742"/>
            <a:ext cx="5922057" cy="5922033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2C6E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33"/>
          <p:cNvPicPr preferRelativeResize="0"/>
          <p:nvPr/>
        </p:nvPicPr>
        <p:blipFill rotWithShape="1">
          <a:blip r:embed="rId3">
            <a:alphaModFix/>
          </a:blip>
          <a:srcRect t="5268" b="5268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3"/>
          <p:cNvPicPr preferRelativeResize="0"/>
          <p:nvPr/>
        </p:nvPicPr>
        <p:blipFill rotWithShape="1">
          <a:blip r:embed="rId4">
            <a:alphaModFix/>
          </a:blip>
          <a:srcRect t="30543" b="30543"/>
          <a:stretch/>
        </p:blipFill>
        <p:spPr>
          <a:xfrm>
            <a:off x="0" y="0"/>
            <a:ext cx="18288000" cy="409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3"/>
          <p:cNvSpPr txBox="1"/>
          <p:nvPr/>
        </p:nvSpPr>
        <p:spPr>
          <a:xfrm>
            <a:off x="865168" y="836477"/>
            <a:ext cx="165576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FFFF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</a:t>
            </a:r>
            <a:endParaRPr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13778393" y="8698087"/>
            <a:ext cx="3508236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600" b="1" dirty="0" err="1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Dimitar</a:t>
            </a:r>
            <a:r>
              <a:rPr lang="en-US" sz="3600" b="1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600" b="1" dirty="0" err="1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Yoldov</a:t>
            </a:r>
            <a:endParaRPr dirty="0"/>
          </a:p>
        </p:txBody>
      </p:sp>
      <p:sp>
        <p:nvSpPr>
          <p:cNvPr id="586" name="Google Shape;586;p33"/>
          <p:cNvSpPr txBox="1"/>
          <p:nvPr/>
        </p:nvSpPr>
        <p:spPr>
          <a:xfrm>
            <a:off x="13967196" y="9383229"/>
            <a:ext cx="3150373" cy="40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8" dirty="0">
                <a:solidFill>
                  <a:srgbClr val="403F3F"/>
                </a:solidFill>
                <a:latin typeface="Libre Baskerville"/>
                <a:sym typeface="Libre Baskerville"/>
              </a:rPr>
              <a:t>Designer</a:t>
            </a:r>
            <a:endParaRPr dirty="0"/>
          </a:p>
        </p:txBody>
      </p:sp>
      <p:sp>
        <p:nvSpPr>
          <p:cNvPr id="590" name="Google Shape;590;p33"/>
          <p:cNvSpPr txBox="1"/>
          <p:nvPr/>
        </p:nvSpPr>
        <p:spPr>
          <a:xfrm>
            <a:off x="5443274" y="8668098"/>
            <a:ext cx="3508236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600" b="1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Georgi </a:t>
            </a:r>
            <a:r>
              <a:rPr lang="en-US" sz="3600" b="1" dirty="0" err="1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Kotakov</a:t>
            </a:r>
            <a:endParaRPr dirty="0"/>
          </a:p>
        </p:txBody>
      </p:sp>
      <p:sp>
        <p:nvSpPr>
          <p:cNvPr id="591" name="Google Shape;591;p33"/>
          <p:cNvSpPr txBox="1"/>
          <p:nvPr/>
        </p:nvSpPr>
        <p:spPr>
          <a:xfrm>
            <a:off x="5622206" y="9362884"/>
            <a:ext cx="3150373" cy="40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8" dirty="0">
                <a:solidFill>
                  <a:srgbClr val="403F3F"/>
                </a:solidFill>
                <a:latin typeface="Libre Baskerville"/>
                <a:sym typeface="Libre Baskerville"/>
              </a:rPr>
              <a:t>Backend Developer</a:t>
            </a:r>
            <a:endParaRPr dirty="0"/>
          </a:p>
        </p:txBody>
      </p:sp>
      <p:sp>
        <p:nvSpPr>
          <p:cNvPr id="592" name="Google Shape;592;p33"/>
          <p:cNvSpPr txBox="1"/>
          <p:nvPr/>
        </p:nvSpPr>
        <p:spPr>
          <a:xfrm>
            <a:off x="9851088" y="8668098"/>
            <a:ext cx="3150373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Ivan </a:t>
            </a:r>
            <a:r>
              <a:rPr lang="en-US" sz="3600" b="1" i="0" u="none" strike="noStrike" cap="none" dirty="0" err="1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Draganov</a:t>
            </a:r>
            <a:endParaRPr dirty="0"/>
          </a:p>
        </p:txBody>
      </p:sp>
      <p:sp>
        <p:nvSpPr>
          <p:cNvPr id="593" name="Google Shape;593;p33"/>
          <p:cNvSpPr txBox="1"/>
          <p:nvPr/>
        </p:nvSpPr>
        <p:spPr>
          <a:xfrm>
            <a:off x="9851088" y="9362884"/>
            <a:ext cx="3150373" cy="40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8" dirty="0">
                <a:solidFill>
                  <a:srgbClr val="403F3F"/>
                </a:solidFill>
                <a:latin typeface="Libre Baskerville"/>
                <a:sym typeface="Libre Baskerville"/>
              </a:rPr>
              <a:t>Backend Developer</a:t>
            </a:r>
            <a:endParaRPr dirty="0"/>
          </a:p>
        </p:txBody>
      </p:sp>
      <p:sp>
        <p:nvSpPr>
          <p:cNvPr id="594" name="Google Shape;594;p33"/>
          <p:cNvSpPr txBox="1"/>
          <p:nvPr/>
        </p:nvSpPr>
        <p:spPr>
          <a:xfrm>
            <a:off x="1140899" y="8659155"/>
            <a:ext cx="3508238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600" b="1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Nikola </a:t>
            </a:r>
            <a:r>
              <a:rPr lang="en-US" sz="3600" b="1" dirty="0" err="1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Krushkov</a:t>
            </a:r>
            <a:endParaRPr dirty="0"/>
          </a:p>
        </p:txBody>
      </p:sp>
      <p:sp>
        <p:nvSpPr>
          <p:cNvPr id="595" name="Google Shape;595;p33"/>
          <p:cNvSpPr txBox="1"/>
          <p:nvPr/>
        </p:nvSpPr>
        <p:spPr>
          <a:xfrm>
            <a:off x="1393324" y="9386007"/>
            <a:ext cx="3150373" cy="40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8" dirty="0">
                <a:solidFill>
                  <a:srgbClr val="403F3F"/>
                </a:solidFill>
                <a:latin typeface="Libre Baskerville"/>
                <a:sym typeface="Libre Baskerville"/>
              </a:rPr>
              <a:t>Scrum Trainer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6774E1-6334-80ED-ABE7-6F64891EC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020" y="5342774"/>
            <a:ext cx="3508236" cy="33541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520C78-89AC-9609-4175-EDD01A99F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435" y="5345387"/>
            <a:ext cx="3508237" cy="3351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E1E841-1D52-ED77-A7F6-C3EE62D56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7196" y="5342774"/>
            <a:ext cx="3354101" cy="3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83CBB1-0150-46D6-9CFB-535633FFC6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8606" y="5342774"/>
            <a:ext cx="3418770" cy="33514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41"/>
          <p:cNvPicPr preferRelativeResize="0"/>
          <p:nvPr/>
        </p:nvPicPr>
        <p:blipFill rotWithShape="1">
          <a:blip r:embed="rId3">
            <a:alphaModFix/>
          </a:blip>
          <a:srcRect t="-1" b="287"/>
          <a:stretch/>
        </p:blipFill>
        <p:spPr>
          <a:xfrm>
            <a:off x="1" y="29472"/>
            <a:ext cx="18288000" cy="10257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0" name="Google Shape;830;p41"/>
          <p:cNvCxnSpPr/>
          <p:nvPr/>
        </p:nvCxnSpPr>
        <p:spPr>
          <a:xfrm rot="-5400000">
            <a:off x="1792016" y="5146282"/>
            <a:ext cx="10257527" cy="0"/>
          </a:xfrm>
          <a:prstGeom prst="straightConnector1">
            <a:avLst/>
          </a:prstGeom>
          <a:noFill/>
          <a:ln w="9525" cap="rnd" cmpd="sng">
            <a:solidFill>
              <a:srgbClr val="403F3F">
                <a:alpha val="2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1" name="Google Shape;831;p41"/>
          <p:cNvSpPr txBox="1"/>
          <p:nvPr/>
        </p:nvSpPr>
        <p:spPr>
          <a:xfrm>
            <a:off x="851546" y="3149108"/>
            <a:ext cx="5553900" cy="398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Apps used to create our project</a:t>
            </a:r>
            <a:endParaRPr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4F8D1E-BFE1-3782-D239-A99C5CFF3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2056" y="807919"/>
            <a:ext cx="3280968" cy="37062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68DB07-7758-999F-91BF-BF90F38C7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9504" y="885701"/>
            <a:ext cx="3628496" cy="3628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E9D363-CE33-915B-4480-9F59E0A9D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0105" y="5870153"/>
            <a:ext cx="3812691" cy="3900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026DCD-6FD6-68F5-8A9B-2BF84DD178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0074" y="885701"/>
            <a:ext cx="3812687" cy="3794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44873C-EFA1-EA98-AF64-C84AD704EB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46823" y="5607030"/>
            <a:ext cx="3812681" cy="3828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03BC7-29BB-072D-3363-BF967911AE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60684" y="5914213"/>
            <a:ext cx="3026135" cy="3026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B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29"/>
          <p:cNvPicPr preferRelativeResize="0"/>
          <p:nvPr/>
        </p:nvPicPr>
        <p:blipFill rotWithShape="1">
          <a:blip r:embed="rId3">
            <a:alphaModFix/>
          </a:blip>
          <a:srcRect l="5554" r="5555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8" name="Google Shape;498;p29"/>
          <p:cNvGrpSpPr/>
          <p:nvPr/>
        </p:nvGrpSpPr>
        <p:grpSpPr>
          <a:xfrm>
            <a:off x="4" y="-560527"/>
            <a:ext cx="18287996" cy="9612929"/>
            <a:chOff x="0" y="-47625"/>
            <a:chExt cx="4816592" cy="860425"/>
          </a:xfrm>
        </p:grpSpPr>
        <p:sp>
          <p:nvSpPr>
            <p:cNvPr id="499" name="Google Shape;499;p29"/>
            <p:cNvSpPr/>
            <p:nvPr/>
          </p:nvSpPr>
          <p:spPr>
            <a:xfrm>
              <a:off x="0" y="0"/>
              <a:ext cx="4816592" cy="378377"/>
            </a:xfrm>
            <a:custGeom>
              <a:avLst/>
              <a:gdLst/>
              <a:ahLst/>
              <a:cxnLst/>
              <a:rect l="l" t="t" r="r" b="b"/>
              <a:pathLst>
                <a:path w="4816592" h="378377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378377"/>
                  </a:lnTo>
                  <a:lnTo>
                    <a:pt x="0" y="378377"/>
                  </a:lnTo>
                  <a:close/>
                </a:path>
              </a:pathLst>
            </a:custGeom>
            <a:solidFill>
              <a:srgbClr val="9DD193"/>
            </a:solidFill>
            <a:ln>
              <a:noFill/>
            </a:ln>
          </p:spPr>
        </p:sp>
        <p:sp>
          <p:nvSpPr>
            <p:cNvPr id="500" name="Google Shape;500;p2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29"/>
          <p:cNvSpPr txBox="1"/>
          <p:nvPr/>
        </p:nvSpPr>
        <p:spPr>
          <a:xfrm>
            <a:off x="491062" y="67733"/>
            <a:ext cx="11666700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About our project</a:t>
            </a:r>
            <a:endParaRPr sz="6600" b="1" dirty="0">
              <a:solidFill>
                <a:schemeClr val="tx1">
                  <a:lumMod val="85000"/>
                  <a:lumOff val="15000"/>
                </a:schemeClr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Google Shape;831;p41">
            <a:extLst>
              <a:ext uri="{FF2B5EF4-FFF2-40B4-BE49-F238E27FC236}">
                <a16:creationId xmlns:a16="http://schemas.microsoft.com/office/drawing/2014/main" id="{451E9EC5-A88F-3DD6-80ED-E4AD90828D22}"/>
              </a:ext>
            </a:extLst>
          </p:cNvPr>
          <p:cNvSpPr txBox="1"/>
          <p:nvPr/>
        </p:nvSpPr>
        <p:spPr>
          <a:xfrm>
            <a:off x="491063" y="1234598"/>
            <a:ext cx="17796938" cy="26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>
                <a:solidFill>
                  <a:schemeClr val="tx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В нашата програма, ние искаме да запознаем играча с органите на човешкото тяло , техните функции и болести, които могат да доведат до повредата им.</a:t>
            </a:r>
            <a:endParaRPr lang="en-US" sz="4800" dirty="0">
              <a:solidFill>
                <a:schemeClr val="tx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9;p41">
            <a:extLst>
              <a:ext uri="{FF2B5EF4-FFF2-40B4-BE49-F238E27FC236}">
                <a16:creationId xmlns:a16="http://schemas.microsoft.com/office/drawing/2014/main" id="{C93D5DF7-D670-4BD4-A59B-12ABBB0637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-1" b="287"/>
          <a:stretch/>
        </p:blipFill>
        <p:spPr>
          <a:xfrm>
            <a:off x="1" y="29472"/>
            <a:ext cx="18288000" cy="102575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EC6A5-CADF-451C-8DC6-B2D634F9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269470"/>
            <a:ext cx="9618134" cy="1469495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8000"/>
                </a:solidFill>
                <a:latin typeface="League Spartan" panose="020B0604020202020204" charset="0"/>
              </a:rPr>
              <a:t>Stages of realization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7C24E-E15F-481D-BFD8-3BBB0C58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3067" y="3767667"/>
            <a:ext cx="9042400" cy="45259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League Spartan" panose="020B0604020202020204" charset="0"/>
              </a:rPr>
              <a:t>1.1 Forming the team</a:t>
            </a:r>
          </a:p>
          <a:p>
            <a:r>
              <a:rPr lang="en-US" sz="4800" dirty="0">
                <a:latin typeface="League Spartan" panose="020B0604020202020204" charset="0"/>
              </a:rPr>
              <a:t>1.2 Distributing the roles among the members</a:t>
            </a:r>
          </a:p>
          <a:p>
            <a:r>
              <a:rPr lang="en-US" sz="4800" dirty="0">
                <a:latin typeface="League Spartan" panose="020B0604020202020204" charset="0"/>
              </a:rPr>
              <a:t>1.3 Forming a plan for the app</a:t>
            </a:r>
          </a:p>
          <a:p>
            <a:r>
              <a:rPr lang="en-US" sz="4800" dirty="0">
                <a:latin typeface="League Spartan" panose="020B0604020202020204" charset="0"/>
              </a:rPr>
              <a:t>1.4 Creating the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A4361-D37B-482E-9FA9-7B6C9E2BD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950" y="3081866"/>
            <a:ext cx="7690134" cy="469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3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Google Shape;933;p42"/>
          <p:cNvPicPr preferRelativeResize="0"/>
          <p:nvPr/>
        </p:nvPicPr>
        <p:blipFill rotWithShape="1">
          <a:blip r:embed="rId3">
            <a:alphaModFix/>
          </a:blip>
          <a:srcRect b="10536"/>
          <a:stretch/>
        </p:blipFill>
        <p:spPr>
          <a:xfrm>
            <a:off x="-4" y="-1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5" name="Google Shape;935;p42"/>
          <p:cNvGrpSpPr/>
          <p:nvPr/>
        </p:nvGrpSpPr>
        <p:grpSpPr>
          <a:xfrm>
            <a:off x="0" y="7020074"/>
            <a:ext cx="18287996" cy="3266926"/>
            <a:chOff x="0" y="-47625"/>
            <a:chExt cx="4816592" cy="860425"/>
          </a:xfrm>
        </p:grpSpPr>
        <p:sp>
          <p:nvSpPr>
            <p:cNvPr id="936" name="Google Shape;936;p42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DD193"/>
            </a:solidFill>
            <a:ln>
              <a:noFill/>
            </a:ln>
          </p:spPr>
        </p:sp>
        <p:sp>
          <p:nvSpPr>
            <p:cNvPr id="937" name="Google Shape;937;p4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52" name="Google Shape;95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93089">
            <a:off x="-2334162" y="8043"/>
            <a:ext cx="5328164" cy="719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66957">
            <a:off x="15476539" y="51204"/>
            <a:ext cx="5328164" cy="7194145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42"/>
          <p:cNvSpPr/>
          <p:nvPr/>
        </p:nvSpPr>
        <p:spPr>
          <a:xfrm rot="5400000">
            <a:off x="8986102" y="-78402"/>
            <a:ext cx="25347" cy="1161215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7A9D3-AC82-5631-6D98-64E9BDE42EAC}"/>
              </a:ext>
            </a:extLst>
          </p:cNvPr>
          <p:cNvSpPr txBox="1"/>
          <p:nvPr/>
        </p:nvSpPr>
        <p:spPr>
          <a:xfrm>
            <a:off x="3571956" y="4170947"/>
            <a:ext cx="10881981" cy="151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F8CCA-ABC9-B211-15B1-52658F5E3C86}"/>
              </a:ext>
            </a:extLst>
          </p:cNvPr>
          <p:cNvSpPr txBox="1"/>
          <p:nvPr/>
        </p:nvSpPr>
        <p:spPr>
          <a:xfrm>
            <a:off x="3192701" y="4420224"/>
            <a:ext cx="11612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8000"/>
                </a:solidFill>
              </a:rPr>
              <a:t>Now to our game</a:t>
            </a:r>
            <a:endParaRPr lang="bg-BG" sz="88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89</Words>
  <Application>Microsoft Office PowerPoint</Application>
  <PresentationFormat>Custom</PresentationFormat>
  <Paragraphs>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Libre Baskerville</vt:lpstr>
      <vt:lpstr>League Spartan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Stages of realization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 Тодоров Крушков</dc:creator>
  <cp:lastModifiedBy>Никола Тодоров Крушков</cp:lastModifiedBy>
  <cp:revision>8</cp:revision>
  <dcterms:modified xsi:type="dcterms:W3CDTF">2023-04-04T10:47:06Z</dcterms:modified>
</cp:coreProperties>
</file>