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6" r:id="rId3"/>
    <p:sldId id="284" r:id="rId4"/>
    <p:sldId id="272" r:id="rId5"/>
    <p:sldId id="28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eague Spartan" panose="020B0604020202020204" charset="0"/>
      <p:regular r:id="rId12"/>
      <p:bold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A7B871-1B43-42B7-8097-2AD4734AA12D}">
  <a:tblStyle styleId="{BFA7B871-1B43-42B7-8097-2AD4734AA1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34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t="5268" b="52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1222255" y="-567726"/>
            <a:ext cx="9308195" cy="930815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65B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86538" y="752282"/>
            <a:ext cx="5993200" cy="89367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0" y="5018955"/>
            <a:ext cx="107181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08000"/>
                </a:solidFill>
              </a:rPr>
              <a:t>Team STUDYWARE</a:t>
            </a:r>
            <a:endParaRPr sz="7200" dirty="0">
              <a:solidFill>
                <a:srgbClr val="008000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-58834" y="6132203"/>
            <a:ext cx="10671900" cy="0"/>
          </a:xfrm>
          <a:prstGeom prst="straightConnector1">
            <a:avLst/>
          </a:prstGeom>
          <a:noFill/>
          <a:ln w="190500" cap="rnd" cmpd="sng">
            <a:solidFill>
              <a:srgbClr val="2C6E4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Google Shape;89;p13"/>
          <p:cNvGrpSpPr/>
          <p:nvPr/>
        </p:nvGrpSpPr>
        <p:grpSpPr>
          <a:xfrm>
            <a:off x="6920448" y="752282"/>
            <a:ext cx="269790" cy="270999"/>
            <a:chOff x="1813" y="0"/>
            <a:chExt cx="809173" cy="812800"/>
          </a:xfrm>
        </p:grpSpPr>
        <p:sp>
          <p:nvSpPr>
            <p:cNvPr id="90" name="Google Shape;90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8956366" y="2389801"/>
            <a:ext cx="375267" cy="376949"/>
            <a:chOff x="1813" y="0"/>
            <a:chExt cx="809173" cy="812800"/>
          </a:xfrm>
        </p:grpSpPr>
        <p:sp>
          <p:nvSpPr>
            <p:cNvPr id="93" name="Google Shape;9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6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/>
          <p:nvPr/>
        </p:nvSpPr>
        <p:spPr>
          <a:xfrm>
            <a:off x="3441331" y="8266515"/>
            <a:ext cx="5891144" cy="5891119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9DD1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1836778" y="8740432"/>
            <a:ext cx="375267" cy="376949"/>
            <a:chOff x="1813" y="0"/>
            <a:chExt cx="809173" cy="812800"/>
          </a:xfrm>
        </p:grpSpPr>
        <p:sp>
          <p:nvSpPr>
            <p:cNvPr id="97" name="Google Shape;9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3"/>
          <p:cNvGrpSpPr/>
          <p:nvPr/>
        </p:nvGrpSpPr>
        <p:grpSpPr>
          <a:xfrm>
            <a:off x="17380579" y="8740432"/>
            <a:ext cx="375267" cy="376949"/>
            <a:chOff x="1813" y="0"/>
            <a:chExt cx="809173" cy="812800"/>
          </a:xfrm>
        </p:grpSpPr>
        <p:sp>
          <p:nvSpPr>
            <p:cNvPr id="100" name="Google Shape;100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C6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11386958" y="563807"/>
            <a:ext cx="187634" cy="188475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5B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" name="Google Shape;10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21022" y="8740432"/>
            <a:ext cx="3370423" cy="2471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3"/>
          <p:cNvGrpSpPr/>
          <p:nvPr/>
        </p:nvGrpSpPr>
        <p:grpSpPr>
          <a:xfrm>
            <a:off x="13843037" y="2118802"/>
            <a:ext cx="269790" cy="270999"/>
            <a:chOff x="1813" y="0"/>
            <a:chExt cx="809173" cy="812800"/>
          </a:xfrm>
        </p:grpSpPr>
        <p:sp>
          <p:nvSpPr>
            <p:cNvPr id="107" name="Google Shape;107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0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-58813" y="-3528742"/>
            <a:ext cx="5922057" cy="5922033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2C6E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33"/>
          <p:cNvPicPr preferRelativeResize="0"/>
          <p:nvPr/>
        </p:nvPicPr>
        <p:blipFill rotWithShape="1">
          <a:blip r:embed="rId3">
            <a:alphaModFix/>
          </a:blip>
          <a:srcRect t="5268" b="5268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3"/>
          <p:cNvPicPr preferRelativeResize="0"/>
          <p:nvPr/>
        </p:nvPicPr>
        <p:blipFill rotWithShape="1">
          <a:blip r:embed="rId4">
            <a:alphaModFix/>
          </a:blip>
          <a:srcRect t="30543" b="30543"/>
          <a:stretch/>
        </p:blipFill>
        <p:spPr>
          <a:xfrm>
            <a:off x="0" y="0"/>
            <a:ext cx="18288000" cy="474420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3"/>
          <p:cNvSpPr txBox="1"/>
          <p:nvPr/>
        </p:nvSpPr>
        <p:spPr>
          <a:xfrm>
            <a:off x="865168" y="836477"/>
            <a:ext cx="16557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FFFFE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13610560" y="8426815"/>
            <a:ext cx="350823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Dimitar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Yoldov</a:t>
            </a:r>
            <a:endParaRPr dirty="0"/>
          </a:p>
        </p:txBody>
      </p:sp>
      <p:sp>
        <p:nvSpPr>
          <p:cNvPr id="586" name="Google Shape;586;p33"/>
          <p:cNvSpPr txBox="1"/>
          <p:nvPr/>
        </p:nvSpPr>
        <p:spPr>
          <a:xfrm>
            <a:off x="13799363" y="9111957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Designer</a:t>
            </a:r>
            <a:endParaRPr dirty="0"/>
          </a:p>
        </p:txBody>
      </p:sp>
      <p:sp>
        <p:nvSpPr>
          <p:cNvPr id="590" name="Google Shape;590;p33"/>
          <p:cNvSpPr txBox="1"/>
          <p:nvPr/>
        </p:nvSpPr>
        <p:spPr>
          <a:xfrm>
            <a:off x="5275441" y="8396826"/>
            <a:ext cx="350823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Georgi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Kotakov</a:t>
            </a:r>
            <a:endParaRPr dirty="0"/>
          </a:p>
        </p:txBody>
      </p:sp>
      <p:sp>
        <p:nvSpPr>
          <p:cNvPr id="591" name="Google Shape;591;p33"/>
          <p:cNvSpPr txBox="1"/>
          <p:nvPr/>
        </p:nvSpPr>
        <p:spPr>
          <a:xfrm>
            <a:off x="5454373" y="9091612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Backend Developer</a:t>
            </a:r>
            <a:endParaRPr dirty="0"/>
          </a:p>
        </p:txBody>
      </p:sp>
      <p:sp>
        <p:nvSpPr>
          <p:cNvPr id="592" name="Google Shape;592;p33"/>
          <p:cNvSpPr txBox="1"/>
          <p:nvPr/>
        </p:nvSpPr>
        <p:spPr>
          <a:xfrm>
            <a:off x="9683255" y="8396826"/>
            <a:ext cx="315037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Ivan </a:t>
            </a:r>
            <a:r>
              <a:rPr lang="en-US" sz="3600" b="1" i="0" u="none" strike="noStrike" cap="none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Draganov</a:t>
            </a:r>
            <a:endParaRPr dirty="0"/>
          </a:p>
        </p:txBody>
      </p:sp>
      <p:sp>
        <p:nvSpPr>
          <p:cNvPr id="593" name="Google Shape;593;p33"/>
          <p:cNvSpPr txBox="1"/>
          <p:nvPr/>
        </p:nvSpPr>
        <p:spPr>
          <a:xfrm>
            <a:off x="9683255" y="9091612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Backend Developer</a:t>
            </a:r>
            <a:endParaRPr dirty="0"/>
          </a:p>
        </p:txBody>
      </p:sp>
      <p:sp>
        <p:nvSpPr>
          <p:cNvPr id="594" name="Google Shape;594;p33"/>
          <p:cNvSpPr txBox="1"/>
          <p:nvPr/>
        </p:nvSpPr>
        <p:spPr>
          <a:xfrm>
            <a:off x="973066" y="8387883"/>
            <a:ext cx="350823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6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Nikola </a:t>
            </a:r>
            <a:r>
              <a:rPr lang="en-US" sz="3600" b="1" dirty="0" err="1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Krushkov</a:t>
            </a:r>
            <a:endParaRPr dirty="0"/>
          </a:p>
        </p:txBody>
      </p:sp>
      <p:sp>
        <p:nvSpPr>
          <p:cNvPr id="595" name="Google Shape;595;p33"/>
          <p:cNvSpPr txBox="1"/>
          <p:nvPr/>
        </p:nvSpPr>
        <p:spPr>
          <a:xfrm>
            <a:off x="1225491" y="9114735"/>
            <a:ext cx="3150373" cy="40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8" dirty="0">
                <a:solidFill>
                  <a:srgbClr val="403F3F"/>
                </a:solidFill>
                <a:latin typeface="Libre Baskerville"/>
                <a:sym typeface="Libre Baskerville"/>
              </a:rPr>
              <a:t>Scrum Trainer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774E1-6334-80ED-ABE7-6F64891EC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8187" y="5071502"/>
            <a:ext cx="3508236" cy="3354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20C78-89AC-9609-4175-EDD01A99F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602" y="5074115"/>
            <a:ext cx="3508237" cy="3351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68C18-EE33-6969-6441-B53716696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4372" y="5071502"/>
            <a:ext cx="3508235" cy="332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1E841-1D52-ED77-A7F6-C3EE62D56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9363" y="5106170"/>
            <a:ext cx="3319433" cy="3319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41"/>
          <p:cNvPicPr preferRelativeResize="0"/>
          <p:nvPr/>
        </p:nvPicPr>
        <p:blipFill rotWithShape="1">
          <a:blip r:embed="rId3">
            <a:alphaModFix/>
          </a:blip>
          <a:srcRect t="-1" b="287"/>
          <a:stretch/>
        </p:blipFill>
        <p:spPr>
          <a:xfrm>
            <a:off x="1" y="29472"/>
            <a:ext cx="18288000" cy="10257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41"/>
          <p:cNvCxnSpPr/>
          <p:nvPr/>
        </p:nvCxnSpPr>
        <p:spPr>
          <a:xfrm rot="-5400000">
            <a:off x="1792016" y="5146282"/>
            <a:ext cx="10257527" cy="0"/>
          </a:xfrm>
          <a:prstGeom prst="straightConnector1">
            <a:avLst/>
          </a:prstGeom>
          <a:noFill/>
          <a:ln w="9525" cap="rnd" cmpd="sng">
            <a:solidFill>
              <a:srgbClr val="403F3F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1" name="Google Shape;831;p41"/>
          <p:cNvSpPr txBox="1"/>
          <p:nvPr/>
        </p:nvSpPr>
        <p:spPr>
          <a:xfrm>
            <a:off x="1028700" y="1028700"/>
            <a:ext cx="55539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2C6E4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Apps used to create our project</a:t>
            </a:r>
            <a:endParaRPr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4F8D1E-BFE1-3782-D239-A99C5CFF3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056" y="807919"/>
            <a:ext cx="3280968" cy="3706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68DB07-7758-999F-91BF-BF90F38C7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9504" y="885701"/>
            <a:ext cx="3628496" cy="3628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9D363-CE33-915B-4480-9F59E0A9D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105" y="5870153"/>
            <a:ext cx="3812691" cy="3900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26DCD-6FD6-68F5-8A9B-2BF84DD17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074" y="885701"/>
            <a:ext cx="3812687" cy="3794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44873C-EFA1-EA98-AF64-C84AD704E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6823" y="5607030"/>
            <a:ext cx="3812681" cy="382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03BC7-29BB-072D-3363-BF967911A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60684" y="5914213"/>
            <a:ext cx="3026135" cy="3026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B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l="5554" r="555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8" name="Google Shape;498;p29"/>
          <p:cNvGrpSpPr/>
          <p:nvPr/>
        </p:nvGrpSpPr>
        <p:grpSpPr>
          <a:xfrm>
            <a:off x="4" y="-560527"/>
            <a:ext cx="18287996" cy="10287000"/>
            <a:chOff x="0" y="-47625"/>
            <a:chExt cx="4816592" cy="860425"/>
          </a:xfrm>
        </p:grpSpPr>
        <p:sp>
          <p:nvSpPr>
            <p:cNvPr id="499" name="Google Shape;499;p29"/>
            <p:cNvSpPr/>
            <p:nvPr/>
          </p:nvSpPr>
          <p:spPr>
            <a:xfrm>
              <a:off x="0" y="0"/>
              <a:ext cx="4816592" cy="378377"/>
            </a:xfrm>
            <a:custGeom>
              <a:avLst/>
              <a:gdLst/>
              <a:ahLst/>
              <a:cxnLst/>
              <a:rect l="l" t="t" r="r" b="b"/>
              <a:pathLst>
                <a:path w="4816592" h="37837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378377"/>
                  </a:lnTo>
                  <a:lnTo>
                    <a:pt x="0" y="378377"/>
                  </a:lnTo>
                  <a:close/>
                </a:path>
              </a:pathLst>
            </a:custGeom>
            <a:solidFill>
              <a:srgbClr val="9DD193"/>
            </a:solidFill>
            <a:ln>
              <a:noFill/>
            </a:ln>
          </p:spPr>
        </p:sp>
        <p:sp>
          <p:nvSpPr>
            <p:cNvPr id="500" name="Google Shape;500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29"/>
          <p:cNvSpPr txBox="1"/>
          <p:nvPr/>
        </p:nvSpPr>
        <p:spPr>
          <a:xfrm>
            <a:off x="-4" y="-9757"/>
            <a:ext cx="116667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403F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About our gam</a:t>
            </a:r>
            <a:r>
              <a:rPr lang="en-US" sz="6000" b="1" i="0" u="none" strike="noStrike" cap="none" dirty="0">
                <a:solidFill>
                  <a:srgbClr val="403F3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</a:t>
            </a:r>
            <a:endParaRPr sz="6000" b="1" dirty="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Google Shape;831;p41">
            <a:extLst>
              <a:ext uri="{FF2B5EF4-FFF2-40B4-BE49-F238E27FC236}">
                <a16:creationId xmlns:a16="http://schemas.microsoft.com/office/drawing/2014/main" id="{451E9EC5-A88F-3DD6-80ED-E4AD90828D22}"/>
              </a:ext>
            </a:extLst>
          </p:cNvPr>
          <p:cNvSpPr txBox="1"/>
          <p:nvPr/>
        </p:nvSpPr>
        <p:spPr>
          <a:xfrm>
            <a:off x="-1" y="1263998"/>
            <a:ext cx="18287995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b="1" dirty="0">
                <a:solidFill>
                  <a:schemeClr val="tx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В нашата игра , ние запознаваме играча с органите на човешкото тяло , както и техните функции и болести които могат да доведат до повредата им.</a:t>
            </a:r>
            <a:endParaRPr lang="en-US" sz="4800" b="1" dirty="0">
              <a:solidFill>
                <a:schemeClr val="tx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42"/>
          <p:cNvPicPr preferRelativeResize="0"/>
          <p:nvPr/>
        </p:nvPicPr>
        <p:blipFill rotWithShape="1">
          <a:blip r:embed="rId3">
            <a:alphaModFix/>
          </a:blip>
          <a:srcRect b="10536"/>
          <a:stretch/>
        </p:blipFill>
        <p:spPr>
          <a:xfrm>
            <a:off x="-4" y="-1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42"/>
          <p:cNvGrpSpPr/>
          <p:nvPr/>
        </p:nvGrpSpPr>
        <p:grpSpPr>
          <a:xfrm>
            <a:off x="0" y="7020074"/>
            <a:ext cx="18287996" cy="3266926"/>
            <a:chOff x="0" y="-47625"/>
            <a:chExt cx="4816592" cy="860425"/>
          </a:xfrm>
        </p:grpSpPr>
        <p:sp>
          <p:nvSpPr>
            <p:cNvPr id="936" name="Google Shape;936;p42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DD193"/>
            </a:solidFill>
            <a:ln>
              <a:noFill/>
            </a:ln>
          </p:spPr>
        </p:sp>
        <p:sp>
          <p:nvSpPr>
            <p:cNvPr id="937" name="Google Shape;937;p4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52" name="Google Shape;95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93089">
            <a:off x="-2334162" y="8043"/>
            <a:ext cx="5328164" cy="719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6957">
            <a:off x="15476539" y="51204"/>
            <a:ext cx="5328164" cy="719414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42"/>
          <p:cNvSpPr/>
          <p:nvPr/>
        </p:nvSpPr>
        <p:spPr>
          <a:xfrm rot="5400000">
            <a:off x="8986102" y="-78402"/>
            <a:ext cx="25347" cy="1161215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7A9D3-AC82-5631-6D98-64E9BDE42EAC}"/>
              </a:ext>
            </a:extLst>
          </p:cNvPr>
          <p:cNvSpPr txBox="1"/>
          <p:nvPr/>
        </p:nvSpPr>
        <p:spPr>
          <a:xfrm>
            <a:off x="3571956" y="4170947"/>
            <a:ext cx="10881981" cy="15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F8CCA-ABC9-B211-15B1-52658F5E3C86}"/>
              </a:ext>
            </a:extLst>
          </p:cNvPr>
          <p:cNvSpPr txBox="1"/>
          <p:nvPr/>
        </p:nvSpPr>
        <p:spPr>
          <a:xfrm>
            <a:off x="3192701" y="4420224"/>
            <a:ext cx="11612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8000"/>
                </a:solidFill>
              </a:rPr>
              <a:t>Now to our game</a:t>
            </a:r>
            <a:endParaRPr lang="bg-BG" sz="8800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63</Words>
  <Application>Microsoft Office PowerPoint</Application>
  <PresentationFormat>Custom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League Spartan</vt:lpstr>
      <vt:lpstr>Libre Baskerville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Никола Тодоров Крушков</cp:lastModifiedBy>
  <cp:revision>4</cp:revision>
  <dcterms:modified xsi:type="dcterms:W3CDTF">2023-04-03T10:17:36Z</dcterms:modified>
</cp:coreProperties>
</file>