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sldIdLst>
    <p:sldId id="265" r:id="rId3"/>
    <p:sldId id="256"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bg-BG" smtClean="0"/>
              <a:t>Редакт. стил загл. образец</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486519235"/>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63918397"/>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4075969152"/>
      </p:ext>
    </p:extLst>
  </p:cSld>
  <p:clrMapOvr>
    <a:masterClrMapping/>
  </p:clrMapOvr>
  <p:transition spd="slow">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524000" y="1122363"/>
            <a:ext cx="9144000" cy="2387600"/>
          </a:xfrm>
        </p:spPr>
        <p:txBody>
          <a:bodyPr anchor="b"/>
          <a:lstStyle>
            <a:lvl1pPr algn="ctr">
              <a:defRPr sz="6000"/>
            </a:lvl1pPr>
          </a:lstStyle>
          <a:p>
            <a:r>
              <a:rPr lang="bg-BG" smtClean="0"/>
              <a:t>Редакт. стил загл. образец</a:t>
            </a:r>
            <a:endParaRPr lang="en-US"/>
          </a:p>
        </p:txBody>
      </p:sp>
      <p:sp>
        <p:nvSpPr>
          <p:cNvPr id="3" name="Подзаглави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да редактирате стила на подзаглавието в образеца</a:t>
            </a:r>
            <a:endParaRPr lang="en-US"/>
          </a:p>
        </p:txBody>
      </p:sp>
      <p:sp>
        <p:nvSpPr>
          <p:cNvPr id="4" name="Контейнер за дата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133774597"/>
      </p:ext>
    </p:extLst>
  </p:cSld>
  <p:clrMapOvr>
    <a:masterClrMapping/>
  </p:clrMapOvr>
  <p:transition spd="slow">
    <p:cover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en-US"/>
          </a:p>
        </p:txBody>
      </p:sp>
      <p:sp>
        <p:nvSpPr>
          <p:cNvPr id="3" name="Контейнер за съдържание 2"/>
          <p:cNvSpPr>
            <a:spLocks noGrp="1"/>
          </p:cNvSpPr>
          <p:nvPr>
            <p:ph idx="1"/>
          </p:nvPr>
        </p:nvSpPr>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388355268"/>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1850" y="1709738"/>
            <a:ext cx="10515600" cy="2852737"/>
          </a:xfrm>
        </p:spPr>
        <p:txBody>
          <a:bodyPr anchor="b"/>
          <a:lstStyle>
            <a:lvl1pPr>
              <a:defRPr sz="6000"/>
            </a:lvl1pPr>
          </a:lstStyle>
          <a:p>
            <a:r>
              <a:rPr lang="bg-BG" smtClean="0"/>
              <a:t>Редакт. стил загл. образец</a:t>
            </a:r>
            <a:endParaRPr lang="en-US"/>
          </a:p>
        </p:txBody>
      </p:sp>
      <p:sp>
        <p:nvSpPr>
          <p:cNvPr id="3" name="Текстов контейне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Редактиране на стиловете на текста в образеца</a:t>
            </a:r>
          </a:p>
        </p:txBody>
      </p:sp>
      <p:sp>
        <p:nvSpPr>
          <p:cNvPr id="4" name="Контейнер за дата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660418902"/>
      </p:ext>
    </p:extLst>
  </p:cSld>
  <p:clrMapOvr>
    <a:masterClrMapping/>
  </p:clrMapOvr>
  <p:transition spd="slow">
    <p:cover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en-US"/>
          </a:p>
        </p:txBody>
      </p:sp>
      <p:sp>
        <p:nvSpPr>
          <p:cNvPr id="3" name="Контейнер за съдържание 2"/>
          <p:cNvSpPr>
            <a:spLocks noGrp="1"/>
          </p:cNvSpPr>
          <p:nvPr>
            <p:ph sz="half" idx="1"/>
          </p:nvPr>
        </p:nvSpPr>
        <p:spPr>
          <a:xfrm>
            <a:off x="838200" y="1825625"/>
            <a:ext cx="5181600" cy="435133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съдържание 3"/>
          <p:cNvSpPr>
            <a:spLocks noGrp="1"/>
          </p:cNvSpPr>
          <p:nvPr>
            <p:ph sz="half" idx="2"/>
          </p:nvPr>
        </p:nvSpPr>
        <p:spPr>
          <a:xfrm>
            <a:off x="6172200" y="1825625"/>
            <a:ext cx="5181600" cy="435133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Контейнер за дата 4"/>
          <p:cNvSpPr>
            <a:spLocks noGrp="1"/>
          </p:cNvSpPr>
          <p:nvPr>
            <p:ph type="dt" sz="half" idx="10"/>
          </p:nvPr>
        </p:nvSpPr>
        <p:spPr/>
        <p:txBody>
          <a:bodyPr/>
          <a:lstStyle/>
          <a:p>
            <a:fld id="{A370D6BE-4767-4794-BBBC-5B2843C17198}" type="datetimeFigureOut">
              <a:rPr lang="en-US" smtClean="0"/>
              <a:t>12/6/2021</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2871950421"/>
      </p:ext>
    </p:extLst>
  </p:cSld>
  <p:clrMapOvr>
    <a:masterClrMapping/>
  </p:clrMapOvr>
  <p:transition spd="slow">
    <p:cover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365125"/>
            <a:ext cx="10515600" cy="1325563"/>
          </a:xfrm>
        </p:spPr>
        <p:txBody>
          <a:bodyPr/>
          <a:lstStyle/>
          <a:p>
            <a:r>
              <a:rPr lang="bg-BG" smtClean="0"/>
              <a:t>Редакт. стил загл. образец</a:t>
            </a:r>
            <a:endParaRPr lang="en-US"/>
          </a:p>
        </p:txBody>
      </p:sp>
      <p:sp>
        <p:nvSpPr>
          <p:cNvPr id="3" name="Текстов контейне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4" name="Контейнер за съдържание 3"/>
          <p:cNvSpPr>
            <a:spLocks noGrp="1"/>
          </p:cNvSpPr>
          <p:nvPr>
            <p:ph sz="half" idx="2"/>
          </p:nvPr>
        </p:nvSpPr>
        <p:spPr>
          <a:xfrm>
            <a:off x="839788" y="2505075"/>
            <a:ext cx="5157787" cy="368458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Текстов контейне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6" name="Контейнер за съдържание 5"/>
          <p:cNvSpPr>
            <a:spLocks noGrp="1"/>
          </p:cNvSpPr>
          <p:nvPr>
            <p:ph sz="quarter" idx="4"/>
          </p:nvPr>
        </p:nvSpPr>
        <p:spPr>
          <a:xfrm>
            <a:off x="6172200" y="2505075"/>
            <a:ext cx="5183188" cy="3684588"/>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7" name="Контейнер за дата 6"/>
          <p:cNvSpPr>
            <a:spLocks noGrp="1"/>
          </p:cNvSpPr>
          <p:nvPr>
            <p:ph type="dt" sz="half" idx="10"/>
          </p:nvPr>
        </p:nvSpPr>
        <p:spPr/>
        <p:txBody>
          <a:bodyPr/>
          <a:lstStyle/>
          <a:p>
            <a:fld id="{A370D6BE-4767-4794-BBBC-5B2843C17198}" type="datetimeFigureOut">
              <a:rPr lang="en-US" smtClean="0"/>
              <a:t>12/6/2021</a:t>
            </a:fld>
            <a:endParaRPr lang="en-US"/>
          </a:p>
        </p:txBody>
      </p:sp>
      <p:sp>
        <p:nvSpPr>
          <p:cNvPr id="8" name="Контейнер за долния колонтитул 7"/>
          <p:cNvSpPr>
            <a:spLocks noGrp="1"/>
          </p:cNvSpPr>
          <p:nvPr>
            <p:ph type="ftr" sz="quarter" idx="11"/>
          </p:nvPr>
        </p:nvSpPr>
        <p:spPr/>
        <p:txBody>
          <a:bodyPr/>
          <a:lstStyle/>
          <a:p>
            <a:endParaRPr lang="en-US"/>
          </a:p>
        </p:txBody>
      </p:sp>
      <p:sp>
        <p:nvSpPr>
          <p:cNvPr id="9" name="Контейнер за номер на слайда 8"/>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890048460"/>
      </p:ext>
    </p:extLst>
  </p:cSld>
  <p:clrMapOvr>
    <a:masterClrMapping/>
  </p:clrMapOvr>
  <p:transition spd="slow">
    <p:cover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en-US"/>
          </a:p>
        </p:txBody>
      </p:sp>
      <p:sp>
        <p:nvSpPr>
          <p:cNvPr id="3" name="Контейнер за дата 2"/>
          <p:cNvSpPr>
            <a:spLocks noGrp="1"/>
          </p:cNvSpPr>
          <p:nvPr>
            <p:ph type="dt" sz="half" idx="10"/>
          </p:nvPr>
        </p:nvSpPr>
        <p:spPr/>
        <p:txBody>
          <a:bodyPr/>
          <a:lstStyle/>
          <a:p>
            <a:fld id="{A370D6BE-4767-4794-BBBC-5B2843C17198}" type="datetimeFigureOut">
              <a:rPr lang="en-US" smtClean="0"/>
              <a:t>12/6/2021</a:t>
            </a:fld>
            <a:endParaRPr lang="en-US"/>
          </a:p>
        </p:txBody>
      </p:sp>
      <p:sp>
        <p:nvSpPr>
          <p:cNvPr id="4" name="Контейнер за долния колонтитул 3"/>
          <p:cNvSpPr>
            <a:spLocks noGrp="1"/>
          </p:cNvSpPr>
          <p:nvPr>
            <p:ph type="ftr" sz="quarter" idx="11"/>
          </p:nvPr>
        </p:nvSpPr>
        <p:spPr/>
        <p:txBody>
          <a:bodyPr/>
          <a:lstStyle/>
          <a:p>
            <a:endParaRPr lang="en-US"/>
          </a:p>
        </p:txBody>
      </p:sp>
      <p:sp>
        <p:nvSpPr>
          <p:cNvPr id="5" name="Контейнер за номер на слайда 4"/>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2514771134"/>
      </p:ext>
    </p:extLst>
  </p:cSld>
  <p:clrMapOvr>
    <a:masterClrMapping/>
  </p:clrMapOvr>
  <p:transition spd="slow">
    <p:cover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A370D6BE-4767-4794-BBBC-5B2843C17198}" type="datetimeFigureOut">
              <a:rPr lang="en-US" smtClean="0"/>
              <a:t>12/6/2021</a:t>
            </a:fld>
            <a:endParaRPr lang="en-US"/>
          </a:p>
        </p:txBody>
      </p:sp>
      <p:sp>
        <p:nvSpPr>
          <p:cNvPr id="3" name="Контейнер за долния колонтитул 2"/>
          <p:cNvSpPr>
            <a:spLocks noGrp="1"/>
          </p:cNvSpPr>
          <p:nvPr>
            <p:ph type="ftr" sz="quarter" idx="11"/>
          </p:nvPr>
        </p:nvSpPr>
        <p:spPr/>
        <p:txBody>
          <a:bodyPr/>
          <a:lstStyle/>
          <a:p>
            <a:endParaRPr lang="en-US"/>
          </a:p>
        </p:txBody>
      </p:sp>
      <p:sp>
        <p:nvSpPr>
          <p:cNvPr id="4" name="Контейнер за номер на слайда 3"/>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951120898"/>
      </p:ext>
    </p:extLst>
  </p:cSld>
  <p:clrMapOvr>
    <a:masterClrMapping/>
  </p:clrMapOvr>
  <p:transition spd="slow">
    <p:cover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en-US"/>
          </a:p>
        </p:txBody>
      </p:sp>
      <p:sp>
        <p:nvSpPr>
          <p:cNvPr id="3" name="Контейнер за съдържание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Контейнер за дата 4"/>
          <p:cNvSpPr>
            <a:spLocks noGrp="1"/>
          </p:cNvSpPr>
          <p:nvPr>
            <p:ph type="dt" sz="half" idx="10"/>
          </p:nvPr>
        </p:nvSpPr>
        <p:spPr/>
        <p:txBody>
          <a:bodyPr/>
          <a:lstStyle/>
          <a:p>
            <a:fld id="{A370D6BE-4767-4794-BBBC-5B2843C17198}" type="datetimeFigureOut">
              <a:rPr lang="en-US" smtClean="0"/>
              <a:t>12/6/2021</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338782119"/>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idx="1"/>
          </p:nvPr>
        </p:nvSpPr>
        <p:spPr/>
        <p:txBody>
          <a:bodyPr ancho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466642391"/>
      </p:ext>
    </p:extLst>
  </p:cSld>
  <p:clrMapOvr>
    <a:masterClrMapping/>
  </p:clrMapOvr>
  <p:transition spd="slow">
    <p:cover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en-US"/>
          </a:p>
        </p:txBody>
      </p:sp>
      <p:sp>
        <p:nvSpPr>
          <p:cNvPr id="3" name="Контейнер за картина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Контейнер за дата 4"/>
          <p:cNvSpPr>
            <a:spLocks noGrp="1"/>
          </p:cNvSpPr>
          <p:nvPr>
            <p:ph type="dt" sz="half" idx="10"/>
          </p:nvPr>
        </p:nvSpPr>
        <p:spPr/>
        <p:txBody>
          <a:bodyPr/>
          <a:lstStyle/>
          <a:p>
            <a:fld id="{A370D6BE-4767-4794-BBBC-5B2843C17198}" type="datetimeFigureOut">
              <a:rPr lang="en-US" smtClean="0"/>
              <a:t>12/6/2021</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4095398684"/>
      </p:ext>
    </p:extLst>
  </p:cSld>
  <p:clrMapOvr>
    <a:masterClrMapping/>
  </p:clrMapOvr>
  <p:transition spd="slow">
    <p:cover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en-US"/>
          </a:p>
        </p:txBody>
      </p:sp>
      <p:sp>
        <p:nvSpPr>
          <p:cNvPr id="3" name="Контейнер за вертикален текст 2"/>
          <p:cNvSpPr>
            <a:spLocks noGrp="1"/>
          </p:cNvSpPr>
          <p:nvPr>
            <p:ph type="body" orient="vert" idx="1"/>
          </p:nvPr>
        </p:nvSpPr>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418341465"/>
      </p:ext>
    </p:extLst>
  </p:cSld>
  <p:clrMapOvr>
    <a:masterClrMapping/>
  </p:clrMapOvr>
  <p:transition spd="slow">
    <p:cover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8724900" y="365125"/>
            <a:ext cx="2628900" cy="5811838"/>
          </a:xfrm>
        </p:spPr>
        <p:txBody>
          <a:bodyPr vert="eaVert"/>
          <a:lstStyle/>
          <a:p>
            <a:r>
              <a:rPr lang="bg-BG" smtClean="0"/>
              <a:t>Редакт. стил загл. образец</a:t>
            </a:r>
            <a:endParaRPr lang="en-US"/>
          </a:p>
        </p:txBody>
      </p:sp>
      <p:sp>
        <p:nvSpPr>
          <p:cNvPr id="3" name="Контейнер за вертикален текст 2"/>
          <p:cNvSpPr>
            <a:spLocks noGrp="1"/>
          </p:cNvSpPr>
          <p:nvPr>
            <p:ph type="body" orient="vert" idx="1"/>
          </p:nvPr>
        </p:nvSpPr>
        <p:spPr>
          <a:xfrm>
            <a:off x="838200" y="365125"/>
            <a:ext cx="7734300" cy="5811838"/>
          </a:xfrm>
        </p:spPr>
        <p:txBody>
          <a:bodyPr vert="eaVert"/>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51495966"/>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Редактиране на стиловете на текста в образеца</a:t>
            </a:r>
          </a:p>
        </p:txBody>
      </p:sp>
      <p:sp>
        <p:nvSpPr>
          <p:cNvPr id="4" name="Date Placeholder 3"/>
          <p:cNvSpPr>
            <a:spLocks noGrp="1"/>
          </p:cNvSpPr>
          <p:nvPr>
            <p:ph type="dt" sz="half" idx="10"/>
          </p:nvPr>
        </p:nvSpPr>
        <p:spPr/>
        <p:txBody>
          <a:bodyPr/>
          <a:lstStyle/>
          <a:p>
            <a:fld id="{A370D6BE-4767-4794-BBBC-5B2843C17198}"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823365274"/>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bg-BG" smtClean="0"/>
              <a:t>Редакт. стил загл. образец</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Date Placeholder 4"/>
          <p:cNvSpPr>
            <a:spLocks noGrp="1"/>
          </p:cNvSpPr>
          <p:nvPr>
            <p:ph type="dt" sz="half" idx="10"/>
          </p:nvPr>
        </p:nvSpPr>
        <p:spPr/>
        <p:txBody>
          <a:bodyPr/>
          <a:lstStyle/>
          <a:p>
            <a:fld id="{A370D6BE-4767-4794-BBBC-5B2843C17198}"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013532882"/>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4" name="Content Placeholder 3"/>
          <p:cNvSpPr>
            <a:spLocks noGrp="1"/>
          </p:cNvSpPr>
          <p:nvPr>
            <p:ph sz="half" idx="2"/>
          </p:nvPr>
        </p:nvSpPr>
        <p:spPr>
          <a:xfrm>
            <a:off x="1447191" y="2824269"/>
            <a:ext cx="4488794" cy="2644457"/>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Редактиране на стиловете на текста в образеца</a:t>
            </a:r>
          </a:p>
        </p:txBody>
      </p:sp>
      <p:sp>
        <p:nvSpPr>
          <p:cNvPr id="6" name="Content Placeholder 5"/>
          <p:cNvSpPr>
            <a:spLocks noGrp="1"/>
          </p:cNvSpPr>
          <p:nvPr>
            <p:ph sz="quarter" idx="4"/>
          </p:nvPr>
        </p:nvSpPr>
        <p:spPr>
          <a:xfrm>
            <a:off x="6256025" y="2821491"/>
            <a:ext cx="4488794" cy="2637371"/>
          </a:xfrm>
        </p:spPr>
        <p:txBody>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7" name="Date Placeholder 6"/>
          <p:cNvSpPr>
            <a:spLocks noGrp="1"/>
          </p:cNvSpPr>
          <p:nvPr>
            <p:ph type="dt" sz="half" idx="10"/>
          </p:nvPr>
        </p:nvSpPr>
        <p:spPr/>
        <p:txBody>
          <a:bodyPr/>
          <a:lstStyle/>
          <a:p>
            <a:fld id="{A370D6BE-4767-4794-BBBC-5B2843C17198}"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58944472"/>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Date Placeholder 2"/>
          <p:cNvSpPr>
            <a:spLocks noGrp="1"/>
          </p:cNvSpPr>
          <p:nvPr>
            <p:ph type="dt" sz="half" idx="10"/>
          </p:nvPr>
        </p:nvSpPr>
        <p:spPr/>
        <p:txBody>
          <a:bodyPr/>
          <a:lstStyle/>
          <a:p>
            <a:fld id="{A370D6BE-4767-4794-BBBC-5B2843C17198}"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1398176439"/>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0D6BE-4767-4794-BBBC-5B2843C17198}"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41339453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bg-BG" smtClean="0"/>
              <a:t>Редакт. стил загл. образец</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Date Placeholder 4"/>
          <p:cNvSpPr>
            <a:spLocks noGrp="1"/>
          </p:cNvSpPr>
          <p:nvPr>
            <p:ph type="dt" sz="half" idx="10"/>
          </p:nvPr>
        </p:nvSpPr>
        <p:spPr/>
        <p:txBody>
          <a:bodyPr/>
          <a:lstStyle/>
          <a:p>
            <a:fld id="{A370D6BE-4767-4794-BBBC-5B2843C17198}"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3351180717"/>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bg-BG" smtClean="0"/>
              <a:t>Редакт. стил загл. образец</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bg-BG" smtClean="0"/>
              <a:t>Щракнете върху иконата, за да добавите картина</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Редактиране на стиловете на текста в образеца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70D6BE-4767-4794-BBBC-5B2843C17198}" type="datetimeFigureOut">
              <a:rPr lang="en-US" smtClean="0"/>
              <a:t>12/6/2021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EDE03F-DB6F-44BA-96FA-C7EFA62C9637}" type="slidenum">
              <a:rPr lang="en-US" smtClean="0"/>
              <a:t>‹#›</a:t>
            </a:fld>
            <a:endParaRPr lang="en-US"/>
          </a:p>
        </p:txBody>
      </p:sp>
    </p:spTree>
    <p:extLst>
      <p:ext uri="{BB962C8B-B14F-4D97-AF65-F5344CB8AC3E}">
        <p14:creationId xmlns:p14="http://schemas.microsoft.com/office/powerpoint/2010/main" val="2679844322"/>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70D6BE-4767-4794-BBBC-5B2843C17198}" type="datetimeFigureOut">
              <a:rPr lang="en-US" smtClean="0"/>
              <a:t>12/6/2021</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EDE03F-DB6F-44BA-96FA-C7EFA62C9637}"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56365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slow">
    <p:cover dir="u"/>
  </p:transition>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smtClean="0"/>
              <a:t>Редакт. стил загл. образец</a:t>
            </a:r>
            <a:endParaRPr lang="en-US"/>
          </a:p>
        </p:txBody>
      </p:sp>
      <p:sp>
        <p:nvSpPr>
          <p:cNvPr id="3" name="Текстов контейне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smtClean="0"/>
              <a:t>Редактиране на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0D6BE-4767-4794-BBBC-5B2843C17198}" type="datetimeFigureOut">
              <a:rPr lang="en-US" smtClean="0"/>
              <a:t>12/6/2021</a:t>
            </a:fld>
            <a:endParaRPr lang="en-US"/>
          </a:p>
        </p:txBody>
      </p:sp>
      <p:sp>
        <p:nvSpPr>
          <p:cNvPr id="5" name="Контейнер за долния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DE03F-DB6F-44BA-96FA-C7EFA62C9637}" type="slidenum">
              <a:rPr lang="en-US" smtClean="0"/>
              <a:t>‹#›</a:t>
            </a:fld>
            <a:endParaRPr lang="en-US"/>
          </a:p>
        </p:txBody>
      </p:sp>
    </p:spTree>
    <p:extLst>
      <p:ext uri="{BB962C8B-B14F-4D97-AF65-F5344CB8AC3E}">
        <p14:creationId xmlns:p14="http://schemas.microsoft.com/office/powerpoint/2010/main" val="20630406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spd="slow">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gkotakov20/the-quiz-mak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932648"/>
      </p:ext>
    </p:extLst>
  </p:cSld>
  <p:clrMapOvr>
    <a:masterClrMapping/>
  </p:clrMapOvr>
  <mc:AlternateContent xmlns:mc="http://schemas.openxmlformats.org/markup-compatibility/2006">
    <mc:Choice xmlns:p14="http://schemas.microsoft.com/office/powerpoint/2010/main" Requires="p14">
      <p:transition p14:dur="0" advTm="10"/>
    </mc:Choice>
    <mc:Fallback>
      <p:transition advTm="1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Used </a:t>
            </a:r>
            <a:r>
              <a:rPr lang="en-US" dirty="0"/>
              <a:t>apps throughout </a:t>
            </a:r>
            <a:r>
              <a:rPr lang="en-US" dirty="0" smtClean="0"/>
              <a:t>the project</a:t>
            </a:r>
            <a:endParaRPr lang="en-US" dirty="0"/>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Communication – Teams</a:t>
            </a:r>
          </a:p>
          <a:p>
            <a:r>
              <a:rPr lang="en-US" dirty="0" smtClean="0">
                <a:solidFill>
                  <a:schemeClr val="accent2">
                    <a:lumMod val="75000"/>
                  </a:schemeClr>
                </a:solidFill>
              </a:rPr>
              <a:t>App work – Visual studio</a:t>
            </a:r>
          </a:p>
          <a:p>
            <a:r>
              <a:rPr lang="en-US" dirty="0" smtClean="0">
                <a:solidFill>
                  <a:schemeClr val="accent2">
                    <a:lumMod val="75000"/>
                  </a:schemeClr>
                </a:solidFill>
              </a:rPr>
              <a:t>Documentation – Word</a:t>
            </a:r>
          </a:p>
          <a:p>
            <a:r>
              <a:rPr lang="en-US" dirty="0" smtClean="0">
                <a:solidFill>
                  <a:schemeClr val="accent2">
                    <a:lumMod val="75000"/>
                  </a:schemeClr>
                </a:solidFill>
              </a:rPr>
              <a:t>Presentation – PowerPoint</a:t>
            </a:r>
          </a:p>
          <a:p>
            <a:r>
              <a:rPr lang="en-US" dirty="0" smtClean="0">
                <a:solidFill>
                  <a:schemeClr val="accent2">
                    <a:lumMod val="75000"/>
                  </a:schemeClr>
                </a:solidFill>
              </a:rPr>
              <a:t>Submission - GitHub</a:t>
            </a:r>
            <a:endParaRPr lang="en-US" dirty="0">
              <a:solidFill>
                <a:schemeClr val="accent2">
                  <a:lumMod val="75000"/>
                </a:schemeClr>
              </a:solidFill>
            </a:endParaRPr>
          </a:p>
        </p:txBody>
      </p:sp>
    </p:spTree>
    <p:extLst>
      <p:ext uri="{BB962C8B-B14F-4D97-AF65-F5344CB8AC3E}">
        <p14:creationId xmlns:p14="http://schemas.microsoft.com/office/powerpoint/2010/main" val="1901986911"/>
      </p:ext>
    </p:extLst>
  </p:cSld>
  <p:clrMapOvr>
    <a:masterClrMapping/>
  </p:clrMapOvr>
  <p:transition spd="slow">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Link</a:t>
            </a:r>
            <a:endParaRPr lang="en-US" dirty="0"/>
          </a:p>
        </p:txBody>
      </p:sp>
      <p:sp>
        <p:nvSpPr>
          <p:cNvPr id="3" name="Контейнер за съдържание 2"/>
          <p:cNvSpPr>
            <a:spLocks noGrp="1"/>
          </p:cNvSpPr>
          <p:nvPr>
            <p:ph idx="1"/>
          </p:nvPr>
        </p:nvSpPr>
        <p:spPr/>
        <p:txBody>
          <a:bodyPr/>
          <a:lstStyle/>
          <a:p>
            <a:r>
              <a:rPr lang="en-US" dirty="0">
                <a:ln>
                  <a:solidFill>
                    <a:schemeClr val="accent2">
                      <a:lumMod val="75000"/>
                    </a:schemeClr>
                  </a:solidFill>
                </a:ln>
                <a:solidFill>
                  <a:schemeClr val="accent2">
                    <a:lumMod val="75000"/>
                  </a:schemeClr>
                </a:solidFill>
                <a:hlinkClick r:id="rId2"/>
              </a:rPr>
              <a:t>R</a:t>
            </a:r>
            <a:r>
              <a:rPr lang="en-US" dirty="0" smtClean="0">
                <a:ln>
                  <a:solidFill>
                    <a:schemeClr val="accent2">
                      <a:lumMod val="75000"/>
                    </a:schemeClr>
                  </a:solidFill>
                </a:ln>
                <a:solidFill>
                  <a:schemeClr val="accent2">
                    <a:lumMod val="75000"/>
                  </a:schemeClr>
                </a:solidFill>
                <a:hlinkClick r:id="rId2"/>
              </a:rPr>
              <a:t>epository</a:t>
            </a:r>
            <a:endParaRPr lang="en-US" dirty="0">
              <a:ln>
                <a:solidFill>
                  <a:schemeClr val="accent2">
                    <a:lumMod val="75000"/>
                  </a:schemeClr>
                </a:solidFill>
              </a:ln>
              <a:solidFill>
                <a:schemeClr val="accent2">
                  <a:lumMod val="75000"/>
                </a:schemeClr>
              </a:solidFill>
            </a:endParaRPr>
          </a:p>
        </p:txBody>
      </p:sp>
    </p:spTree>
    <p:extLst>
      <p:ext uri="{BB962C8B-B14F-4D97-AF65-F5344CB8AC3E}">
        <p14:creationId xmlns:p14="http://schemas.microsoft.com/office/powerpoint/2010/main" val="3813833806"/>
      </p:ext>
    </p:extLst>
  </p:cSld>
  <p:clrMapOvr>
    <a:masterClrMapping/>
  </p:clrMapOvr>
  <p:transition spd="slow">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774423" y="-1699834"/>
            <a:ext cx="8637073" cy="2920713"/>
          </a:xfrm>
        </p:spPr>
        <p:txBody>
          <a:bodyPr/>
          <a:lstStyle/>
          <a:p>
            <a:r>
              <a:rPr lang="en-US" dirty="0" smtClean="0"/>
              <a:t>THE Quiz makers</a:t>
            </a:r>
            <a:endParaRPr lang="en-US" dirty="0"/>
          </a:p>
        </p:txBody>
      </p:sp>
      <p:sp>
        <p:nvSpPr>
          <p:cNvPr id="3" name="Подзаглавие 2"/>
          <p:cNvSpPr>
            <a:spLocks noGrp="1"/>
          </p:cNvSpPr>
          <p:nvPr>
            <p:ph type="subTitle" idx="1"/>
          </p:nvPr>
        </p:nvSpPr>
        <p:spPr>
          <a:xfrm>
            <a:off x="1774423" y="4098146"/>
            <a:ext cx="8637072" cy="1404879"/>
          </a:xfrm>
        </p:spPr>
        <p:txBody>
          <a:bodyPr>
            <a:noAutofit/>
          </a:bodyPr>
          <a:lstStyle/>
          <a:p>
            <a:r>
              <a:rPr lang="en-US" dirty="0" smtClean="0">
                <a:solidFill>
                  <a:schemeClr val="accent2">
                    <a:lumMod val="75000"/>
                  </a:schemeClr>
                </a:solidFill>
              </a:rPr>
              <a:t>GEORGI KOTAKOV 9B – SCRUM TRAINER, BACK END DEVELOPER</a:t>
            </a:r>
          </a:p>
          <a:p>
            <a:r>
              <a:rPr lang="en-US" dirty="0" smtClean="0">
                <a:solidFill>
                  <a:schemeClr val="accent2">
                    <a:lumMod val="75000"/>
                  </a:schemeClr>
                </a:solidFill>
              </a:rPr>
              <a:t>Kaloyan Dimov 9a – BACK END DEVELOPER</a:t>
            </a:r>
          </a:p>
          <a:p>
            <a:r>
              <a:rPr lang="en-US" dirty="0" smtClean="0">
                <a:solidFill>
                  <a:schemeClr val="accent2">
                    <a:lumMod val="75000"/>
                  </a:schemeClr>
                </a:solidFill>
              </a:rPr>
              <a:t>Stefan </a:t>
            </a:r>
            <a:r>
              <a:rPr lang="en-US" dirty="0" err="1" smtClean="0">
                <a:solidFill>
                  <a:schemeClr val="accent2">
                    <a:lumMod val="75000"/>
                  </a:schemeClr>
                </a:solidFill>
              </a:rPr>
              <a:t>chapkanov</a:t>
            </a:r>
            <a:r>
              <a:rPr lang="en-US" dirty="0" smtClean="0">
                <a:solidFill>
                  <a:schemeClr val="accent2">
                    <a:lumMod val="75000"/>
                  </a:schemeClr>
                </a:solidFill>
              </a:rPr>
              <a:t> </a:t>
            </a:r>
            <a:r>
              <a:rPr lang="en-US" dirty="0" smtClean="0">
                <a:solidFill>
                  <a:schemeClr val="accent2">
                    <a:lumMod val="75000"/>
                  </a:schemeClr>
                </a:solidFill>
              </a:rPr>
              <a:t>9b – QUALITY ENGINEER</a:t>
            </a:r>
            <a:endParaRPr lang="en-US" dirty="0">
              <a:solidFill>
                <a:schemeClr val="accent2">
                  <a:lumMod val="75000"/>
                </a:schemeClr>
              </a:solidFill>
            </a:endParaRPr>
          </a:p>
        </p:txBody>
      </p:sp>
      <p:pic>
        <p:nvPicPr>
          <p:cNvPr id="4" name="Картина 3"/>
          <p:cNvPicPr>
            <a:picLocks noChangeAspect="1"/>
          </p:cNvPicPr>
          <p:nvPr/>
        </p:nvPicPr>
        <p:blipFill rotWithShape="1">
          <a:blip r:embed="rId2">
            <a:extLst>
              <a:ext uri="{28A0092B-C50C-407E-A947-70E740481C1C}">
                <a14:useLocalDpi xmlns:a14="http://schemas.microsoft.com/office/drawing/2010/main" val="0"/>
              </a:ext>
            </a:extLst>
          </a:blip>
          <a:srcRect l="14395" t="8435" r="6032" b="8730"/>
          <a:stretch/>
        </p:blipFill>
        <p:spPr>
          <a:xfrm>
            <a:off x="5062180" y="1495730"/>
            <a:ext cx="2061558" cy="2327564"/>
          </a:xfrm>
          <a:prstGeom prst="rect">
            <a:avLst/>
          </a:prstGeom>
        </p:spPr>
      </p:pic>
    </p:spTree>
    <p:extLst>
      <p:ext uri="{BB962C8B-B14F-4D97-AF65-F5344CB8AC3E}">
        <p14:creationId xmlns:p14="http://schemas.microsoft.com/office/powerpoint/2010/main" val="3234481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err="1"/>
              <a:t>Physicum</a:t>
            </a:r>
            <a:r>
              <a:rPr lang="en-US" dirty="0"/>
              <a:t> </a:t>
            </a:r>
            <a:r>
              <a:rPr lang="en-US" dirty="0" smtClean="0"/>
              <a:t>quiz</a:t>
            </a:r>
            <a:endParaRPr lang="en-US" dirty="0"/>
          </a:p>
        </p:txBody>
      </p:sp>
      <p:sp>
        <p:nvSpPr>
          <p:cNvPr id="3" name="Контейнер за съдържание 2"/>
          <p:cNvSpPr>
            <a:spLocks noGrp="1"/>
          </p:cNvSpPr>
          <p:nvPr>
            <p:ph idx="1"/>
          </p:nvPr>
        </p:nvSpPr>
        <p:spPr/>
        <p:txBody>
          <a:bodyPr/>
          <a:lstStyle/>
          <a:p>
            <a:r>
              <a:rPr lang="en-US" dirty="0" err="1">
                <a:solidFill>
                  <a:schemeClr val="accent2">
                    <a:lumMod val="75000"/>
                  </a:schemeClr>
                </a:solidFill>
              </a:rPr>
              <a:t>Physicum</a:t>
            </a:r>
            <a:r>
              <a:rPr lang="en-US" dirty="0">
                <a:solidFill>
                  <a:schemeClr val="accent2">
                    <a:lumMod val="75000"/>
                  </a:schemeClr>
                </a:solidFill>
              </a:rPr>
              <a:t> </a:t>
            </a:r>
            <a:r>
              <a:rPr lang="en-US" dirty="0" smtClean="0">
                <a:solidFill>
                  <a:schemeClr val="accent2">
                    <a:lumMod val="75000"/>
                  </a:schemeClr>
                </a:solidFill>
              </a:rPr>
              <a:t>quiz</a:t>
            </a:r>
            <a:r>
              <a:rPr lang="bg-BG" dirty="0" smtClean="0">
                <a:solidFill>
                  <a:schemeClr val="accent2">
                    <a:lumMod val="75000"/>
                  </a:schemeClr>
                </a:solidFill>
              </a:rPr>
              <a:t> </a:t>
            </a:r>
            <a:r>
              <a:rPr lang="en-US" dirty="0" smtClean="0">
                <a:solidFill>
                  <a:schemeClr val="accent2">
                    <a:lumMod val="75000"/>
                  </a:schemeClr>
                </a:solidFill>
              </a:rPr>
              <a:t>is a quiz type game. When you start the </a:t>
            </a:r>
            <a:r>
              <a:rPr lang="en-US" dirty="0" err="1" smtClean="0">
                <a:solidFill>
                  <a:schemeClr val="accent2">
                    <a:lumMod val="75000"/>
                  </a:schemeClr>
                </a:solidFill>
              </a:rPr>
              <a:t>Physicum</a:t>
            </a:r>
            <a:r>
              <a:rPr lang="en-US" dirty="0" err="1">
                <a:solidFill>
                  <a:schemeClr val="accent2">
                    <a:lumMod val="75000"/>
                  </a:schemeClr>
                </a:solidFill>
              </a:rPr>
              <a:t>Q</a:t>
            </a:r>
            <a:r>
              <a:rPr lang="en-US" dirty="0" err="1" smtClean="0">
                <a:solidFill>
                  <a:schemeClr val="accent2">
                    <a:lumMod val="75000"/>
                  </a:schemeClr>
                </a:solidFill>
              </a:rPr>
              <a:t>uiz</a:t>
            </a:r>
            <a:r>
              <a:rPr lang="bg-BG" dirty="0" smtClean="0">
                <a:solidFill>
                  <a:schemeClr val="accent2">
                    <a:lumMod val="75000"/>
                  </a:schemeClr>
                </a:solidFill>
              </a:rPr>
              <a:t>.</a:t>
            </a:r>
            <a:r>
              <a:rPr lang="en-US" dirty="0" smtClean="0">
                <a:solidFill>
                  <a:schemeClr val="accent2">
                    <a:lumMod val="75000"/>
                  </a:schemeClr>
                </a:solidFill>
              </a:rPr>
              <a:t>exe file, a console pops up and it gives you 3 options:</a:t>
            </a:r>
            <a:r>
              <a:rPr lang="en-US" dirty="0">
                <a:solidFill>
                  <a:schemeClr val="accent2">
                    <a:lumMod val="75000"/>
                  </a:schemeClr>
                </a:solidFill>
              </a:rPr>
              <a:t/>
            </a:r>
            <a:br>
              <a:rPr lang="en-US" dirty="0">
                <a:solidFill>
                  <a:schemeClr val="accent2">
                    <a:lumMod val="75000"/>
                  </a:schemeClr>
                </a:solidFill>
              </a:rPr>
            </a:br>
            <a:r>
              <a:rPr lang="en-US" dirty="0">
                <a:solidFill>
                  <a:schemeClr val="accent2">
                    <a:lumMod val="75000"/>
                  </a:schemeClr>
                </a:solidFill>
              </a:rPr>
              <a:t>Option 1 -&gt; Start new game</a:t>
            </a:r>
          </a:p>
          <a:p>
            <a:r>
              <a:rPr lang="en-US" dirty="0">
                <a:solidFill>
                  <a:schemeClr val="accent2">
                    <a:lumMod val="75000"/>
                  </a:schemeClr>
                </a:solidFill>
              </a:rPr>
              <a:t>Option 2 -&gt; About us</a:t>
            </a:r>
          </a:p>
          <a:p>
            <a:r>
              <a:rPr lang="en-US" dirty="0">
                <a:solidFill>
                  <a:schemeClr val="accent2">
                    <a:lumMod val="75000"/>
                  </a:schemeClr>
                </a:solidFill>
              </a:rPr>
              <a:t>Option 3 -&gt; </a:t>
            </a:r>
            <a:r>
              <a:rPr lang="en-US" dirty="0" smtClean="0">
                <a:solidFill>
                  <a:schemeClr val="accent2">
                    <a:lumMod val="75000"/>
                  </a:schemeClr>
                </a:solidFill>
              </a:rPr>
              <a:t>Quit</a:t>
            </a:r>
          </a:p>
        </p:txBody>
      </p:sp>
    </p:spTree>
    <p:extLst>
      <p:ext uri="{BB962C8B-B14F-4D97-AF65-F5344CB8AC3E}">
        <p14:creationId xmlns:p14="http://schemas.microsoft.com/office/powerpoint/2010/main" val="3412260498"/>
      </p:ext>
    </p:extLst>
  </p:cSld>
  <p:clrMapOvr>
    <a:masterClrMapping/>
  </p:clrMapOvr>
  <p:transition spd="slow">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Option 1 – Start new game</a:t>
            </a:r>
            <a:endParaRPr lang="en-US" dirty="0"/>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When you type</a:t>
            </a:r>
            <a:r>
              <a:rPr lang="en-US" dirty="0">
                <a:solidFill>
                  <a:schemeClr val="accent2">
                    <a:lumMod val="75000"/>
                  </a:schemeClr>
                </a:solidFill>
                <a:latin typeface="Arial" panose="020B0604020202020204" pitchFamily="34" charset="0"/>
                <a:cs typeface="Arial" panose="020B0604020202020204" pitchFamily="34" charset="0"/>
              </a:rPr>
              <a:t> </a:t>
            </a:r>
            <a:r>
              <a:rPr lang="en-US" dirty="0" smtClean="0">
                <a:solidFill>
                  <a:schemeClr val="accent2">
                    <a:lumMod val="75000"/>
                  </a:schemeClr>
                </a:solidFill>
                <a:latin typeface="Arial" panose="020B0604020202020204" pitchFamily="34" charset="0"/>
                <a:cs typeface="Arial" panose="020B0604020202020204" pitchFamily="34" charset="0"/>
              </a:rPr>
              <a:t>“1” </a:t>
            </a:r>
            <a:r>
              <a:rPr lang="en-US" dirty="0" smtClean="0">
                <a:solidFill>
                  <a:schemeClr val="accent2">
                    <a:lumMod val="75000"/>
                  </a:schemeClr>
                </a:solidFill>
              </a:rPr>
              <a:t>in the console the text gets cleared out and you are given a random question and four answers. After you give your answer you are given another question. Once you answer all of them the game tells you how well you did in the form of percentages.</a:t>
            </a:r>
            <a:endParaRPr lang="en-US" dirty="0">
              <a:solidFill>
                <a:schemeClr val="accent2">
                  <a:lumMod val="75000"/>
                </a:schemeClr>
              </a:solidFill>
            </a:endParaRPr>
          </a:p>
        </p:txBody>
      </p:sp>
    </p:spTree>
    <p:extLst>
      <p:ext uri="{BB962C8B-B14F-4D97-AF65-F5344CB8AC3E}">
        <p14:creationId xmlns:p14="http://schemas.microsoft.com/office/powerpoint/2010/main" val="2724922226"/>
      </p:ext>
    </p:extLst>
  </p:cSld>
  <p:clrMapOvr>
    <a:masterClrMapping/>
  </p:clrMapOvr>
  <p:transition spd="slow">
    <p:cover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Option 2 – About us</a:t>
            </a:r>
            <a:endParaRPr lang="en-US" dirty="0"/>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If you select the second option you are given information about the members of out team such as: </a:t>
            </a:r>
            <a:r>
              <a:rPr lang="en-US" dirty="0">
                <a:solidFill>
                  <a:schemeClr val="accent2">
                    <a:lumMod val="75000"/>
                  </a:schemeClr>
                </a:solidFill>
              </a:rPr>
              <a:t>Names of the </a:t>
            </a:r>
            <a:r>
              <a:rPr lang="en-US" dirty="0" smtClean="0">
                <a:solidFill>
                  <a:schemeClr val="accent2">
                    <a:lumMod val="75000"/>
                  </a:schemeClr>
                </a:solidFill>
              </a:rPr>
              <a:t>members, e-mails and roles.</a:t>
            </a:r>
            <a:endParaRPr lang="en-US" dirty="0">
              <a:solidFill>
                <a:schemeClr val="accent2">
                  <a:lumMod val="75000"/>
                </a:schemeClr>
              </a:solidFill>
            </a:endParaRPr>
          </a:p>
        </p:txBody>
      </p:sp>
    </p:spTree>
    <p:extLst>
      <p:ext uri="{BB962C8B-B14F-4D97-AF65-F5344CB8AC3E}">
        <p14:creationId xmlns:p14="http://schemas.microsoft.com/office/powerpoint/2010/main" val="3637069266"/>
      </p:ext>
    </p:extLst>
  </p:cSld>
  <p:clrMapOvr>
    <a:masterClrMapping/>
  </p:clrMapOvr>
  <p:transition spd="slow">
    <p:cover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Option 3 - quit</a:t>
            </a:r>
            <a:endParaRPr lang="en-US" dirty="0"/>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If you decide to quit you are asked if you are sure you want to do it. If you answer no the game gives you the menu again. If you answer yes the game stops and you can exit by pressing any button.</a:t>
            </a:r>
            <a:endParaRPr lang="en-US" dirty="0">
              <a:solidFill>
                <a:schemeClr val="accent2">
                  <a:lumMod val="75000"/>
                </a:schemeClr>
              </a:solidFill>
            </a:endParaRPr>
          </a:p>
        </p:txBody>
      </p:sp>
    </p:spTree>
    <p:extLst>
      <p:ext uri="{BB962C8B-B14F-4D97-AF65-F5344CB8AC3E}">
        <p14:creationId xmlns:p14="http://schemas.microsoft.com/office/powerpoint/2010/main" val="2551952396"/>
      </p:ext>
    </p:extLst>
  </p:cSld>
  <p:clrMapOvr>
    <a:masterClrMapping/>
  </p:clrMapOvr>
  <p:transition spd="slow">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Contributions -</a:t>
            </a:r>
            <a:r>
              <a:rPr lang="en-US" dirty="0"/>
              <a:t> GEORGI KOTAKOV 9B</a:t>
            </a:r>
            <a:r>
              <a:rPr lang="en-US" dirty="0" smtClean="0"/>
              <a:t> </a:t>
            </a:r>
            <a:endParaRPr lang="en-US" dirty="0"/>
          </a:p>
        </p:txBody>
      </p:sp>
      <p:sp>
        <p:nvSpPr>
          <p:cNvPr id="3" name="Контейнер за съдържание 2"/>
          <p:cNvSpPr>
            <a:spLocks noGrp="1"/>
          </p:cNvSpPr>
          <p:nvPr>
            <p:ph idx="1"/>
          </p:nvPr>
        </p:nvSpPr>
        <p:spPr/>
        <p:txBody>
          <a:bodyPr/>
          <a:lstStyle/>
          <a:p>
            <a:r>
              <a:rPr lang="en-US" dirty="0" err="1" smtClean="0">
                <a:solidFill>
                  <a:schemeClr val="accent2">
                    <a:lumMod val="75000"/>
                  </a:schemeClr>
                </a:solidFill>
              </a:rPr>
              <a:t>Georgi</a:t>
            </a:r>
            <a:r>
              <a:rPr lang="en-US" dirty="0" smtClean="0">
                <a:solidFill>
                  <a:schemeClr val="accent2">
                    <a:lumMod val="75000"/>
                  </a:schemeClr>
                </a:solidFill>
              </a:rPr>
              <a:t> </a:t>
            </a:r>
            <a:r>
              <a:rPr lang="en-US" dirty="0" err="1" smtClean="0">
                <a:solidFill>
                  <a:schemeClr val="accent2">
                    <a:lumMod val="75000"/>
                  </a:schemeClr>
                </a:solidFill>
              </a:rPr>
              <a:t>Kotakov</a:t>
            </a:r>
            <a:r>
              <a:rPr lang="en-US" dirty="0" smtClean="0">
                <a:solidFill>
                  <a:schemeClr val="accent2">
                    <a:lumMod val="75000"/>
                  </a:schemeClr>
                </a:solidFill>
              </a:rPr>
              <a:t> made most of the game by himself and also registered the team in codingburgas.org.</a:t>
            </a:r>
            <a:endParaRPr lang="en-US" dirty="0">
              <a:solidFill>
                <a:schemeClr val="accent2">
                  <a:lumMod val="75000"/>
                </a:schemeClr>
              </a:solidFill>
            </a:endParaRPr>
          </a:p>
        </p:txBody>
      </p:sp>
    </p:spTree>
    <p:extLst>
      <p:ext uri="{BB962C8B-B14F-4D97-AF65-F5344CB8AC3E}">
        <p14:creationId xmlns:p14="http://schemas.microsoft.com/office/powerpoint/2010/main" val="2538252270"/>
      </p:ext>
    </p:extLst>
  </p:cSld>
  <p:clrMapOvr>
    <a:masterClrMapping/>
  </p:clrMapOvr>
  <p:transition spd="slow">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Contributions - </a:t>
            </a:r>
            <a:r>
              <a:rPr lang="en-US" dirty="0"/>
              <a:t>Kaloyan Dimov 9a </a:t>
            </a:r>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Kaloyan Dimov fixed some bugs in the code and made the questions come in a random order + he made this presentation.</a:t>
            </a:r>
            <a:endParaRPr lang="en-US" dirty="0">
              <a:solidFill>
                <a:schemeClr val="accent2">
                  <a:lumMod val="75000"/>
                </a:schemeClr>
              </a:solidFill>
            </a:endParaRPr>
          </a:p>
        </p:txBody>
      </p:sp>
    </p:spTree>
    <p:extLst>
      <p:ext uri="{BB962C8B-B14F-4D97-AF65-F5344CB8AC3E}">
        <p14:creationId xmlns:p14="http://schemas.microsoft.com/office/powerpoint/2010/main" val="4200896256"/>
      </p:ext>
    </p:extLst>
  </p:cSld>
  <p:clrMapOvr>
    <a:masterClrMapping/>
  </p:clrMapOvr>
  <p:transition spd="slow">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Contributions - Stefan </a:t>
            </a:r>
            <a:r>
              <a:rPr lang="en-US" dirty="0" err="1"/>
              <a:t>chapkanov</a:t>
            </a:r>
            <a:r>
              <a:rPr lang="en-US" dirty="0"/>
              <a:t> 9b</a:t>
            </a:r>
          </a:p>
        </p:txBody>
      </p:sp>
      <p:sp>
        <p:nvSpPr>
          <p:cNvPr id="3" name="Контейнер за съдържание 2"/>
          <p:cNvSpPr>
            <a:spLocks noGrp="1"/>
          </p:cNvSpPr>
          <p:nvPr>
            <p:ph idx="1"/>
          </p:nvPr>
        </p:nvSpPr>
        <p:spPr/>
        <p:txBody>
          <a:bodyPr/>
          <a:lstStyle/>
          <a:p>
            <a:r>
              <a:rPr lang="en-US" dirty="0" smtClean="0">
                <a:solidFill>
                  <a:schemeClr val="accent2">
                    <a:lumMod val="75000"/>
                  </a:schemeClr>
                </a:solidFill>
              </a:rPr>
              <a:t>Stefan </a:t>
            </a:r>
            <a:r>
              <a:rPr lang="en-US" dirty="0" err="1" smtClean="0">
                <a:solidFill>
                  <a:schemeClr val="accent2">
                    <a:lumMod val="75000"/>
                  </a:schemeClr>
                </a:solidFill>
              </a:rPr>
              <a:t>Chapkanov</a:t>
            </a:r>
            <a:r>
              <a:rPr lang="en-US" dirty="0" smtClean="0">
                <a:solidFill>
                  <a:schemeClr val="accent2">
                    <a:lumMod val="75000"/>
                  </a:schemeClr>
                </a:solidFill>
              </a:rPr>
              <a:t> made the documentation + and helped with some bug fixes on the code.</a:t>
            </a:r>
            <a:endParaRPr lang="en-US" dirty="0">
              <a:solidFill>
                <a:schemeClr val="accent2">
                  <a:lumMod val="75000"/>
                </a:schemeClr>
              </a:solidFill>
            </a:endParaRPr>
          </a:p>
        </p:txBody>
      </p:sp>
    </p:spTree>
    <p:extLst>
      <p:ext uri="{BB962C8B-B14F-4D97-AF65-F5344CB8AC3E}">
        <p14:creationId xmlns:p14="http://schemas.microsoft.com/office/powerpoint/2010/main" val="2412595189"/>
      </p:ext>
    </p:extLst>
  </p:cSld>
  <p:clrMapOvr>
    <a:masterClrMapping/>
  </p:clrMapOvr>
  <p:transition spd="slow">
    <p:cover dir="u"/>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312</Words>
  <Application>Microsoft Office PowerPoint</Application>
  <PresentationFormat>Широк екран</PresentationFormat>
  <Paragraphs>28</Paragraphs>
  <Slides>11</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2</vt:i4>
      </vt:variant>
      <vt:variant>
        <vt:lpstr>Заглавия на слайдовете</vt:lpstr>
      </vt:variant>
      <vt:variant>
        <vt:i4>11</vt:i4>
      </vt:variant>
    </vt:vector>
  </HeadingPairs>
  <TitlesOfParts>
    <vt:vector size="17" baseType="lpstr">
      <vt:lpstr>Arial</vt:lpstr>
      <vt:lpstr>Calibri</vt:lpstr>
      <vt:lpstr>Calibri Light</vt:lpstr>
      <vt:lpstr>Rockwell</vt:lpstr>
      <vt:lpstr>Gallery</vt:lpstr>
      <vt:lpstr>Тема на Office</vt:lpstr>
      <vt:lpstr>Презентация на PowerPoint</vt:lpstr>
      <vt:lpstr>THE Quiz makers</vt:lpstr>
      <vt:lpstr>Physicum quiz</vt:lpstr>
      <vt:lpstr>Option 1 – Start new game</vt:lpstr>
      <vt:lpstr>Option 2 – About us</vt:lpstr>
      <vt:lpstr>Option 3 - quit</vt:lpstr>
      <vt:lpstr>Contributions - GEORGI KOTAKOV 9B </vt:lpstr>
      <vt:lpstr>Contributions - Kaloyan Dimov 9a </vt:lpstr>
      <vt:lpstr>Contributions - Stefan chapkanov 9b</vt:lpstr>
      <vt:lpstr>Used apps throughout the project</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Quiz makers</dc:title>
  <dc:creator>Hello</dc:creator>
  <cp:lastModifiedBy>Hello</cp:lastModifiedBy>
  <cp:revision>9</cp:revision>
  <dcterms:created xsi:type="dcterms:W3CDTF">2021-11-30T17:49:39Z</dcterms:created>
  <dcterms:modified xsi:type="dcterms:W3CDTF">2021-12-06T15:16:50Z</dcterms:modified>
</cp:coreProperties>
</file>