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sldIdLst>
    <p:sldId id="310" r:id="rId5"/>
    <p:sldId id="311" r:id="rId6"/>
    <p:sldId id="312" r:id="rId7"/>
    <p:sldId id="313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6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9482BD-397A-4BB8-A1F9-A47EC11631B3}" v="1" dt="2022-09-15T15:41:39.5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>
      <p:cViewPr varScale="1">
        <p:scale>
          <a:sx n="138" d="100"/>
          <a:sy n="138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lison Boyle" userId="122079a8-4348-45b8-8291-d49c84fee91c" providerId="ADAL" clId="{589482BD-397A-4BB8-A1F9-A47EC11631B3}"/>
    <pc:docChg chg="undo custSel addSld delSld modSld">
      <pc:chgData name="Allison Boyle" userId="122079a8-4348-45b8-8291-d49c84fee91c" providerId="ADAL" clId="{589482BD-397A-4BB8-A1F9-A47EC11631B3}" dt="2022-09-16T15:59:49.240" v="67" actId="255"/>
      <pc:docMkLst>
        <pc:docMk/>
      </pc:docMkLst>
      <pc:sldChg chg="del">
        <pc:chgData name="Allison Boyle" userId="122079a8-4348-45b8-8291-d49c84fee91c" providerId="ADAL" clId="{589482BD-397A-4BB8-A1F9-A47EC11631B3}" dt="2022-09-15T15:41:20.608" v="6" actId="2696"/>
        <pc:sldMkLst>
          <pc:docMk/>
          <pc:sldMk cId="2903427358" sldId="308"/>
        </pc:sldMkLst>
      </pc:sldChg>
      <pc:sldChg chg="addSp delSp modSp del mod">
        <pc:chgData name="Allison Boyle" userId="122079a8-4348-45b8-8291-d49c84fee91c" providerId="ADAL" clId="{589482BD-397A-4BB8-A1F9-A47EC11631B3}" dt="2022-09-15T15:43:04.443" v="60" actId="2696"/>
        <pc:sldMkLst>
          <pc:docMk/>
          <pc:sldMk cId="3360345571" sldId="309"/>
        </pc:sldMkLst>
        <pc:spChg chg="add mod">
          <ac:chgData name="Allison Boyle" userId="122079a8-4348-45b8-8291-d49c84fee91c" providerId="ADAL" clId="{589482BD-397A-4BB8-A1F9-A47EC11631B3}" dt="2022-09-15T15:42:13.873" v="53" actId="113"/>
          <ac:spMkLst>
            <pc:docMk/>
            <pc:sldMk cId="3360345571" sldId="309"/>
            <ac:spMk id="2" creationId="{CC8F2C52-7A63-E287-6A2A-DF58C3664B0B}"/>
          </ac:spMkLst>
        </pc:spChg>
        <pc:spChg chg="del">
          <ac:chgData name="Allison Boyle" userId="122079a8-4348-45b8-8291-d49c84fee91c" providerId="ADAL" clId="{589482BD-397A-4BB8-A1F9-A47EC11631B3}" dt="2022-09-15T15:40:46.390" v="0" actId="478"/>
          <ac:spMkLst>
            <pc:docMk/>
            <pc:sldMk cId="3360345571" sldId="309"/>
            <ac:spMk id="3" creationId="{00000000-0000-0000-0000-000000000000}"/>
          </ac:spMkLst>
        </pc:spChg>
        <pc:picChg chg="mod">
          <ac:chgData name="Allison Boyle" userId="122079a8-4348-45b8-8291-d49c84fee91c" providerId="ADAL" clId="{589482BD-397A-4BB8-A1F9-A47EC11631B3}" dt="2022-09-15T15:41:17.140" v="5" actId="14100"/>
          <ac:picMkLst>
            <pc:docMk/>
            <pc:sldMk cId="3360345571" sldId="309"/>
            <ac:picMk id="4" creationId="{41771285-C628-3825-085C-69AA3E5002E7}"/>
          </ac:picMkLst>
        </pc:picChg>
        <pc:picChg chg="mod">
          <ac:chgData name="Allison Boyle" userId="122079a8-4348-45b8-8291-d49c84fee91c" providerId="ADAL" clId="{589482BD-397A-4BB8-A1F9-A47EC11631B3}" dt="2022-09-15T15:41:11.764" v="3" actId="14100"/>
          <ac:picMkLst>
            <pc:docMk/>
            <pc:sldMk cId="3360345571" sldId="309"/>
            <ac:picMk id="6" creationId="{3BEC29A8-D454-5F40-B0CF-34A2397AD3E1}"/>
          </ac:picMkLst>
        </pc:picChg>
      </pc:sldChg>
      <pc:sldChg chg="addSp delSp modSp add mod">
        <pc:chgData name="Allison Boyle" userId="122079a8-4348-45b8-8291-d49c84fee91c" providerId="ADAL" clId="{589482BD-397A-4BB8-A1F9-A47EC11631B3}" dt="2022-09-16T15:59:49.240" v="67" actId="255"/>
        <pc:sldMkLst>
          <pc:docMk/>
          <pc:sldMk cId="3094083849" sldId="310"/>
        </pc:sldMkLst>
        <pc:spChg chg="del">
          <ac:chgData name="Allison Boyle" userId="122079a8-4348-45b8-8291-d49c84fee91c" providerId="ADAL" clId="{589482BD-397A-4BB8-A1F9-A47EC11631B3}" dt="2022-09-15T15:42:31.568" v="55" actId="478"/>
          <ac:spMkLst>
            <pc:docMk/>
            <pc:sldMk cId="3094083849" sldId="310"/>
            <ac:spMk id="2" creationId="{CC8F2C52-7A63-E287-6A2A-DF58C3664B0B}"/>
          </ac:spMkLst>
        </pc:spChg>
        <pc:spChg chg="add mod">
          <ac:chgData name="Allison Boyle" userId="122079a8-4348-45b8-8291-d49c84fee91c" providerId="ADAL" clId="{589482BD-397A-4BB8-A1F9-A47EC11631B3}" dt="2022-09-16T15:59:49.240" v="67" actId="255"/>
          <ac:spMkLst>
            <pc:docMk/>
            <pc:sldMk cId="3094083849" sldId="310"/>
            <ac:spMk id="5" creationId="{674854CF-24C3-0D39-8B71-61415DCEBB8F}"/>
          </ac:spMkLst>
        </pc:spChg>
        <pc:picChg chg="mod">
          <ac:chgData name="Allison Boyle" userId="122079a8-4348-45b8-8291-d49c84fee91c" providerId="ADAL" clId="{589482BD-397A-4BB8-A1F9-A47EC11631B3}" dt="2022-09-15T15:42:38.602" v="57" actId="1076"/>
          <ac:picMkLst>
            <pc:docMk/>
            <pc:sldMk cId="3094083849" sldId="310"/>
            <ac:picMk id="4" creationId="{41771285-C628-3825-085C-69AA3E5002E7}"/>
          </ac:picMkLst>
        </pc:picChg>
        <pc:picChg chg="mod">
          <ac:chgData name="Allison Boyle" userId="122079a8-4348-45b8-8291-d49c84fee91c" providerId="ADAL" clId="{589482BD-397A-4BB8-A1F9-A47EC11631B3}" dt="2022-09-15T15:42:34.431" v="56" actId="14100"/>
          <ac:picMkLst>
            <pc:docMk/>
            <pc:sldMk cId="3094083849" sldId="310"/>
            <ac:picMk id="6" creationId="{3BEC29A8-D454-5F40-B0CF-34A2397AD3E1}"/>
          </ac:picMkLst>
        </pc:picChg>
      </pc:sldChg>
      <pc:sldChg chg="delSp add del mod">
        <pc:chgData name="Allison Boyle" userId="122079a8-4348-45b8-8291-d49c84fee91c" providerId="ADAL" clId="{589482BD-397A-4BB8-A1F9-A47EC11631B3}" dt="2022-09-15T15:43:16.211" v="64" actId="2696"/>
        <pc:sldMkLst>
          <pc:docMk/>
          <pc:sldMk cId="4258165859" sldId="311"/>
        </pc:sldMkLst>
        <pc:spChg chg="del">
          <ac:chgData name="Allison Boyle" userId="122079a8-4348-45b8-8291-d49c84fee91c" providerId="ADAL" clId="{589482BD-397A-4BB8-A1F9-A47EC11631B3}" dt="2022-09-15T15:43:11.505" v="62" actId="478"/>
          <ac:spMkLst>
            <pc:docMk/>
            <pc:sldMk cId="4258165859" sldId="311"/>
            <ac:spMk id="5" creationId="{674854CF-24C3-0D39-8B71-61415DCEBB8F}"/>
          </ac:spMkLst>
        </pc:spChg>
      </pc:sldChg>
      <pc:sldChg chg="add">
        <pc:chgData name="Allison Boyle" userId="122079a8-4348-45b8-8291-d49c84fee91c" providerId="ADAL" clId="{589482BD-397A-4BB8-A1F9-A47EC11631B3}" dt="2022-09-15T15:43:18.347" v="65" actId="2890"/>
        <pc:sldMkLst>
          <pc:docMk/>
          <pc:sldMk cId="2098192394" sldId="312"/>
        </pc:sldMkLst>
      </pc:sldChg>
      <pc:sldChg chg="add">
        <pc:chgData name="Allison Boyle" userId="122079a8-4348-45b8-8291-d49c84fee91c" providerId="ADAL" clId="{589482BD-397A-4BB8-A1F9-A47EC11631B3}" dt="2022-09-15T15:43:20.442" v="66" actId="2890"/>
        <pc:sldMkLst>
          <pc:docMk/>
          <pc:sldMk cId="2221881520" sldId="31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89721-2E5E-A74E-BDA4-3350CBAAF42E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EFFAF-D776-0E4A-B23C-093906A31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14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89721-2E5E-A74E-BDA4-3350CBAAF42E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EFFAF-D776-0E4A-B23C-093906A31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924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89721-2E5E-A74E-BDA4-3350CBAAF42E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EFFAF-D776-0E4A-B23C-093906A31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13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89721-2E5E-A74E-BDA4-3350CBAAF42E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EFFAF-D776-0E4A-B23C-093906A31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072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89721-2E5E-A74E-BDA4-3350CBAAF42E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EFFAF-D776-0E4A-B23C-093906A31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587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89721-2E5E-A74E-BDA4-3350CBAAF42E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EFFAF-D776-0E4A-B23C-093906A31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30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89721-2E5E-A74E-BDA4-3350CBAAF42E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EFFAF-D776-0E4A-B23C-093906A31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45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89721-2E5E-A74E-BDA4-3350CBAAF42E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EFFAF-D776-0E4A-B23C-093906A31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84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89721-2E5E-A74E-BDA4-3350CBAAF42E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EFFAF-D776-0E4A-B23C-093906A31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380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89721-2E5E-A74E-BDA4-3350CBAAF42E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EFFAF-D776-0E4A-B23C-093906A31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508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89721-2E5E-A74E-BDA4-3350CBAAF42E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EFFAF-D776-0E4A-B23C-093906A31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081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9000"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89721-2E5E-A74E-BDA4-3350CBAAF42E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EFFAF-D776-0E4A-B23C-093906A31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199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9000"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BEC29A8-D454-5F40-B0CF-34A2397AD3E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/>
        </p:blipFill>
        <p:spPr>
          <a:xfrm>
            <a:off x="393231" y="365338"/>
            <a:ext cx="1749334" cy="1238387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41771285-C628-3825-085C-69AA3E5002E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678" t="13113" r="4551" b="14516"/>
          <a:stretch/>
        </p:blipFill>
        <p:spPr>
          <a:xfrm>
            <a:off x="5590465" y="365338"/>
            <a:ext cx="3160304" cy="7978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74854CF-24C3-0D39-8B71-61415DCEBB8F}"/>
              </a:ext>
            </a:extLst>
          </p:cNvPr>
          <p:cNvSpPr txBox="1"/>
          <p:nvPr/>
        </p:nvSpPr>
        <p:spPr>
          <a:xfrm>
            <a:off x="393231" y="1898586"/>
            <a:ext cx="80771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Team Name: </a:t>
            </a:r>
            <a:endParaRPr lang="en-US" sz="4800" b="1" dirty="0"/>
          </a:p>
          <a:p>
            <a:endParaRPr lang="en-US" dirty="0"/>
          </a:p>
          <a:p>
            <a:endParaRPr lang="en-US" dirty="0"/>
          </a:p>
          <a:p>
            <a:r>
              <a:rPr lang="en-US" sz="2400" b="1" dirty="0"/>
              <a:t>Team Members: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083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9000"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BEC29A8-D454-5F40-B0CF-34A2397AD3E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/>
        </p:blipFill>
        <p:spPr>
          <a:xfrm>
            <a:off x="393231" y="365338"/>
            <a:ext cx="1749334" cy="1238387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41771285-C628-3825-085C-69AA3E5002E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678" t="13113" r="4551" b="14516"/>
          <a:stretch/>
        </p:blipFill>
        <p:spPr>
          <a:xfrm>
            <a:off x="5590465" y="365338"/>
            <a:ext cx="3160304" cy="797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165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9000"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BEC29A8-D454-5F40-B0CF-34A2397AD3E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/>
        </p:blipFill>
        <p:spPr>
          <a:xfrm>
            <a:off x="393231" y="365338"/>
            <a:ext cx="1749334" cy="1238387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41771285-C628-3825-085C-69AA3E5002E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678" t="13113" r="4551" b="14516"/>
          <a:stretch/>
        </p:blipFill>
        <p:spPr>
          <a:xfrm>
            <a:off x="5590465" y="365338"/>
            <a:ext cx="3160304" cy="797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192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9000"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BEC29A8-D454-5F40-B0CF-34A2397AD3E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/>
        </p:blipFill>
        <p:spPr>
          <a:xfrm>
            <a:off x="393231" y="365338"/>
            <a:ext cx="1749334" cy="1238387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41771285-C628-3825-085C-69AA3E5002E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678" t="13113" r="4551" b="14516"/>
          <a:stretch/>
        </p:blipFill>
        <p:spPr>
          <a:xfrm>
            <a:off x="5590465" y="365338"/>
            <a:ext cx="3160304" cy="797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881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13b8a64b-57fc-45ce-897c-0fcef018d960">
      <UserInfo>
        <DisplayName>Jeff Chastine</DisplayName>
        <AccountId>31</AccountId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F72DBD3A03CA459A278A856468AC64" ma:contentTypeVersion="11" ma:contentTypeDescription="Create a new document." ma:contentTypeScope="" ma:versionID="aebd517be12fda0ca92f7d1ca76a5c9c">
  <xsd:schema xmlns:xsd="http://www.w3.org/2001/XMLSchema" xmlns:xs="http://www.w3.org/2001/XMLSchema" xmlns:p="http://schemas.microsoft.com/office/2006/metadata/properties" xmlns:ns2="6e536b33-ebf3-4554-82f5-d5664efde38b" xmlns:ns3="13b8a64b-57fc-45ce-897c-0fcef018d960" targetNamespace="http://schemas.microsoft.com/office/2006/metadata/properties" ma:root="true" ma:fieldsID="191560828072857f7003b1e558ea2aac" ns2:_="" ns3:_="">
    <xsd:import namespace="6e536b33-ebf3-4554-82f5-d5664efde38b"/>
    <xsd:import namespace="13b8a64b-57fc-45ce-897c-0fcef018d96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536b33-ebf3-4554-82f5-d5664efde38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b8a64b-57fc-45ce-897c-0fcef018d960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1B18A3F-E4EE-4ADA-8781-44967DB73593}">
  <ds:schemaRefs>
    <ds:schemaRef ds:uri="http://purl.org/dc/dcmitype/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13b8a64b-57fc-45ce-897c-0fcef018d960"/>
    <ds:schemaRef ds:uri="6e536b33-ebf3-4554-82f5-d5664efde38b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58A991D-5EB2-434E-B470-5D22FE8D900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e536b33-ebf3-4554-82f5-d5664efde38b"/>
    <ds:schemaRef ds:uri="13b8a64b-57fc-45ce-897c-0fcef018d96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3A34310-D3FF-4F68-8793-249718131A6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242</TotalTime>
  <Words>6</Words>
  <Application>Microsoft Office PowerPoint</Application>
  <PresentationFormat>On-screen Show (16:9)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Dawn Tatum</dc:creator>
  <cp:lastModifiedBy>Allison Boyle</cp:lastModifiedBy>
  <cp:revision>8</cp:revision>
  <dcterms:created xsi:type="dcterms:W3CDTF">2019-09-28T12:37:37Z</dcterms:created>
  <dcterms:modified xsi:type="dcterms:W3CDTF">2022-09-16T15:59:53Z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0x010100A6F72DBD3A03CA459A278A856468AC64</vt:lpwstr>
  </property>
</Properties>
</file>