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2" r:id="rId2"/>
    <p:sldId id="308" r:id="rId3"/>
    <p:sldId id="309" r:id="rId4"/>
    <p:sldId id="310" r:id="rId5"/>
    <p:sldId id="313" r:id="rId6"/>
    <p:sldId id="315" r:id="rId7"/>
    <p:sldId id="312" r:id="rId8"/>
    <p:sldId id="3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89" d="100"/>
          <a:sy n="89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16.12.2014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Сложные типы данных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00400" y="3276600"/>
            <a:ext cx="4495800" cy="2438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Перечисления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Структуры</a:t>
            </a:r>
            <a:endParaRPr lang="ru-RU" sz="2800" dirty="0" smtClean="0">
              <a:latin typeface="Showcard Gothic" pitchFamily="82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Дата/время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Перечисления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09600" y="1752600"/>
            <a:ext cx="46482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EP,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0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COMPILATION,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1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SINGLE,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2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DOUBLE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3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00400" y="4114800"/>
            <a:ext cx="4572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EP = 1,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1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COMPILATION = 2,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2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SINGLE = 4,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4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DOUBLE = 8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8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Перечисления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447800" y="2057400"/>
            <a:ext cx="6324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присвоение значения переменной перечисляемого типа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aType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.COMPILATION;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 aType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преобразование: перечисляемый тип &lt;-&gt; порядковый тип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aType =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)3;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)aType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Структуры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38200" y="1600200"/>
            <a:ext cx="3733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name;</a:t>
            </a:r>
            <a:endParaRPr lang="ru-RU" sz="1400" dirty="0" smtClean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artist;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year;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totalMin;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totalSec;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0" y="4343400"/>
            <a:ext cx="4724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alb1;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alb1.artist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"Yes"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alb1.name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"Fragile"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alb1.year = 1972;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alb1.totalMin = 39;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alb1.totalSec = 8;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pic>
        <p:nvPicPr>
          <p:cNvPr id="3076" name="Picture 4" descr="http://upload.wikimedia.org/wikipedia/en/4/48/Frag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6002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Структуры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28600" y="1828800"/>
            <a:ext cx="8382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name;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artist;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year;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totalMin;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totalSec;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type;		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еще тип альбома - перечисляемый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totalTime()	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	// можно и функции добавлять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.Format(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"{0:00}:{1:00}"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totalMin, totalSec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Массив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структур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19400" y="129540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[] albums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[10];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solidFill>
                  <a:srgbClr val="2B91A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alb;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alb.artist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"Yes"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alb.name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"Fragile"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lb.year = 1972;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alb.totalMin = 39;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alb.totalSec = 8;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alb.type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= </a:t>
            </a:r>
            <a:r>
              <a:rPr lang="ru-RU" sz="1400" dirty="0" smtClean="0">
                <a:solidFill>
                  <a:srgbClr val="2B91A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.SINGLE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3600" dirty="0" smtClean="0"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albums[0] = alb;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alb.artist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Genesi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alb.name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Duk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lb.year = 19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80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alb.totalMin = 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45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alb.totalSec = 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19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     </a:t>
            </a:r>
            <a:endParaRPr lang="ru-RU" sz="1400" dirty="0" smtClean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alb.type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= </a:t>
            </a:r>
            <a:r>
              <a:rPr lang="ru-RU" sz="1400" dirty="0" smtClean="0">
                <a:solidFill>
                  <a:srgbClr val="2B91A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.SINGLE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albums[1] = alb;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// ...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Дата/время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5638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DateTime</a:t>
            </a:r>
            <a:endParaRPr lang="ru-RU" sz="2000" dirty="0" smtClean="0">
              <a:latin typeface="Arial Black" pitchFamily="34" charset="0"/>
            </a:endParaRPr>
          </a:p>
          <a:p>
            <a:r>
              <a:rPr lang="ru-RU" sz="2000" dirty="0" smtClean="0">
                <a:latin typeface="Arial Black" pitchFamily="34" charset="0"/>
              </a:rPr>
              <a:t>  </a:t>
            </a:r>
            <a:r>
              <a:rPr lang="ru-RU" sz="1400" dirty="0" smtClean="0">
                <a:latin typeface="Arial Black" pitchFamily="34" charset="0"/>
              </a:rPr>
              <a:t>работа с годами, месяцами, днями, днями недели, </a:t>
            </a:r>
          </a:p>
          <a:p>
            <a:r>
              <a:rPr lang="ru-RU" sz="1400" dirty="0" smtClean="0">
                <a:latin typeface="Arial Black" pitchFamily="34" charset="0"/>
              </a:rPr>
              <a:t>   часами, минутами, секундами, миллисекундами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DateTimeOffset</a:t>
            </a:r>
            <a:endParaRPr lang="ru-RU" sz="2000" dirty="0" smtClean="0">
              <a:latin typeface="Arial Black" pitchFamily="34" charset="0"/>
            </a:endParaRPr>
          </a:p>
          <a:p>
            <a:r>
              <a:rPr lang="ru-RU" sz="1400" dirty="0" smtClean="0">
                <a:latin typeface="Arial Black" pitchFamily="34" charset="0"/>
              </a:rPr>
              <a:t>  добавлена возможность учета часовых поясов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TimeSpan</a:t>
            </a:r>
            <a:endParaRPr lang="ru-RU" sz="2000" dirty="0" smtClean="0">
              <a:latin typeface="Arial Black" pitchFamily="34" charset="0"/>
            </a:endParaRPr>
          </a:p>
          <a:p>
            <a:r>
              <a:rPr lang="ru-RU" sz="2000" dirty="0" smtClean="0">
                <a:latin typeface="Arial Black" pitchFamily="34" charset="0"/>
              </a:rPr>
              <a:t>  </a:t>
            </a:r>
            <a:r>
              <a:rPr lang="ru-RU" sz="1400" dirty="0" smtClean="0">
                <a:latin typeface="Arial Black" pitchFamily="34" charset="0"/>
              </a:rPr>
              <a:t>тип данных, отвечающий за промежутки времени</a:t>
            </a:r>
            <a:endParaRPr lang="ru-RU" sz="1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Дата/время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905000"/>
            <a:ext cx="8382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.Clear();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dt1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.Now;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 : {1:00} : {2:00}"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dt1.Hour, dt1.Minute, dt1.Second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.ReadLine();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dt2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.Now;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 : {1:00} : {2:00}"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dt2.Hour, dt2.Minute, dt2.Second);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TimeSpan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ts = dt2.Subtract(dt1);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 : {1:00} : {2:00}"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ts.Hours, ts.Minutes, ts.Seconds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386</Words>
  <Application>Microsoft Office PowerPoint</Application>
  <PresentationFormat>On-screen Show (4:3)</PresentationFormat>
  <Paragraphs>126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360</cp:revision>
  <dcterms:created xsi:type="dcterms:W3CDTF">2006-08-16T00:00:00Z</dcterms:created>
  <dcterms:modified xsi:type="dcterms:W3CDTF">2014-12-16T15:20:15Z</dcterms:modified>
</cp:coreProperties>
</file>