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2" r:id="rId2"/>
    <p:sldId id="315" r:id="rId3"/>
    <p:sldId id="314" r:id="rId4"/>
    <p:sldId id="308" r:id="rId5"/>
    <p:sldId id="317" r:id="rId6"/>
    <p:sldId id="309" r:id="rId7"/>
    <p:sldId id="313" r:id="rId8"/>
    <p:sldId id="318" r:id="rId9"/>
    <p:sldId id="310" r:id="rId10"/>
    <p:sldId id="319" r:id="rId11"/>
    <p:sldId id="311" r:id="rId12"/>
    <p:sldId id="320" r:id="rId13"/>
    <p:sldId id="312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20.01.2015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Простые алгоритмы сортировки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3124200"/>
            <a:ext cx="49530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выбором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вставками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Пузырьковая сортировка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Шейкерная сортировка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Сортировка Шелла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пузырьком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58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sorting.valemak.com/bubble/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01933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Шейкерная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1371600"/>
            <a:ext cx="6629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ShakerSort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do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//Сдвигаем к концу массива "тяжелые элементы"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(int i = l; i &lt; r; i++)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if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&gt;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+ 1])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Swap(ref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],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+ 1]);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r--;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//Сдвигаем к началу массива "легкие элементы"</a:t>
            </a:r>
          </a:p>
          <a:p>
            <a:r>
              <a:rPr lang="nn-NO" sz="1200" dirty="0" smtClean="0">
                <a:latin typeface="Consolas" pitchFamily="49" charset="0"/>
                <a:cs typeface="Consolas" pitchFamily="49" charset="0"/>
              </a:rPr>
              <a:t>                for (int i = r; i &gt; l; i--)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    if (a[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&lt;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- 1])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Swap(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], ref a[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- 1] 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endParaRPr lang="ru-RU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l++;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while (l &lt;= r);</a:t>
            </a:r>
          </a:p>
          <a:p>
            <a:r>
              <a:rPr lang="ru-RU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010400" cy="521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Шейкерная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63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sorting.valemak.com/cocktail/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Шелла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1295400"/>
            <a:ext cx="746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pt-BR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pt-BR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int[] H = { 57, 23, 10, 4, 1 };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HN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( </a:t>
            </a:r>
            <a:r>
              <a:rPr lang="en-US" sz="1600" b="1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step in H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    for (int i = </a:t>
            </a:r>
            <a:r>
              <a:rPr lang="nn-NO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 + step</a:t>
            </a:r>
            <a:r>
              <a:rPr lang="nn-NO" sz="1600" dirty="0" smtClean="0">
                <a:latin typeface="Consolas" pitchFamily="49" charset="0"/>
                <a:cs typeface="Consolas" pitchFamily="49" charset="0"/>
              </a:rPr>
              <a:t>; i &lt;= r;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j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while (j &gt;=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 + step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a[j - step]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a[j] =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a[j - step]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6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 -= step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a[j]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Шелла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02727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638800" y="1219200"/>
            <a:ext cx="336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http://sorting.valemak.com/shell/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Основные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понятия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Ключи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46482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Инверсии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38862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447800"/>
            <a:ext cx="46101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Сравнения и перестановки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133600"/>
            <a:ext cx="518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b="1" dirty="0" smtClean="0">
                <a:latin typeface="Consolas" pitchFamily="49" charset="0"/>
                <a:cs typeface="Consolas" pitchFamily="49" charset="0"/>
              </a:rPr>
              <a:t>Swap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a,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600" dirty="0" smtClean="0">
                <a:latin typeface="Consolas" pitchFamily="49" charset="0"/>
                <a:cs typeface="Consolas" pitchFamily="49" charset="0"/>
              </a:rPr>
              <a:t>b)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a = b;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b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выбором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2058412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SelectionSort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l; i &lt; r;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min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                for (int j = i + 1; j &lt;= r; j++)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(a[j] &lt; a[min])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min = j;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Swap( ref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], ref a[min]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выбором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77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sorting.valemak.com/selection/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934200" cy="42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вставками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InsertionSort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l + 1; i &lt;= r; i++)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                for (int j = i; j &gt; l; j--)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(a[j - 1] &gt; a[j])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Swap( ref a[j-1], ref a[j]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вставками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828800"/>
            <a:ext cx="6248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void Sort(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nn-NO" sz="1600" dirty="0" smtClean="0">
                <a:latin typeface="Consolas" pitchFamily="49" charset="0"/>
                <a:cs typeface="Consolas" pitchFamily="49" charset="0"/>
              </a:rPr>
              <a:t>for (int i = l + 1; i &lt;= r; i++)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j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a[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while (j &gt; l &amp;&amp;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a[j - 1])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a[j] = a[j - 1];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j--;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a[j]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Сортировка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вставками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219200"/>
            <a:ext cx="384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smtClean="0"/>
              <a:t>sorting.valemak.com/insertion/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964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узырьковая сортировка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76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BubbleSort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 a,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nn-NO" sz="1600" dirty="0" smtClean="0">
                <a:latin typeface="Consolas" pitchFamily="49" charset="0"/>
                <a:cs typeface="Consolas" pitchFamily="49" charset="0"/>
              </a:rPr>
              <a:t>            for (int i = l; i &lt; r; i++)</a:t>
            </a:r>
          </a:p>
          <a:p>
            <a:r>
              <a:rPr lang="nb-NO" sz="1600" dirty="0" smtClean="0">
                <a:latin typeface="Consolas" pitchFamily="49" charset="0"/>
                <a:cs typeface="Consolas" pitchFamily="49" charset="0"/>
              </a:rPr>
              <a:t>                for (int j = r; j &gt; i; j--)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if (a[j - 1] &gt; a[j])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Swap( ref a[j-1], ref a[j]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540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395</cp:revision>
  <dcterms:created xsi:type="dcterms:W3CDTF">2006-08-16T00:00:00Z</dcterms:created>
  <dcterms:modified xsi:type="dcterms:W3CDTF">2015-01-20T17:40:25Z</dcterms:modified>
</cp:coreProperties>
</file>