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BA2A9-D417-4C10-8F94-8DDB9B73D2B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5C83-7BF4-4630-8FD7-308D4ACF3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55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35C83-7BF4-4630-8FD7-308D4ACF31D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9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D1C6-F8B5-48B7-AD4D-6638BA278327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9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6094-773C-44A3-A771-2846890B87A0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3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FBDB-F711-44E9-A760-211671FAE045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80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BE20-A51F-49C9-9A5E-1EB16CA4FBA9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14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6E2D-6415-4B3A-BC44-2D528AC83119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3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85EE-605D-47EB-BCFD-FA3E9FF189AA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1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8B4-2498-4D77-AC09-DD9BF7E3827D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8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2742-AEC2-4A94-A57D-EC427F98BAEB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3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CD20-F903-47B0-AC7A-852D5C0F206E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87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C544-11EB-4B54-A275-EF7AA78339A1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CB65-A420-4271-834F-4DFCDE23A8B4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23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DA4E-DE4A-47C4-A529-2EF5A1801426}" type="datetime1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08D6-03F4-4810-9BB4-B91674FBD73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2" descr="http://pics.sc.chinaz.com/files/pic/moban/201606/ppt5373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852"/>
            <a:ext cx="9185721" cy="689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01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vpythonwx/files/6.11-release/VPython-Win-32-Py2.7-6.11.exe/download" TargetMode="External"/><Relationship Id="rId2" Type="http://schemas.openxmlformats.org/officeDocument/2006/relationships/hyperlink" Target="http://www.python.org/ftp/python/2.7.9/python-2.7.9.ms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cv.org/downloads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27684" y="548680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err="1" smtClean="0"/>
              <a:t>OpenCV</a:t>
            </a:r>
            <a:r>
              <a:rPr lang="en-US" altLang="zh-TW" sz="7200" dirty="0" smtClean="0"/>
              <a:t>+</a:t>
            </a:r>
          </a:p>
          <a:p>
            <a:pPr algn="ctr"/>
            <a:r>
              <a:rPr lang="en-US" altLang="zh-TW" sz="7200" dirty="0" smtClean="0"/>
              <a:t>PIL+</a:t>
            </a:r>
          </a:p>
          <a:p>
            <a:pPr algn="ctr"/>
            <a:r>
              <a:rPr lang="en-US" altLang="zh-TW" sz="7200" dirty="0" err="1" smtClean="0"/>
              <a:t>VPython</a:t>
            </a:r>
            <a:endParaRPr lang="zh-TW" altLang="en-US" sz="7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53124" y="4570717"/>
            <a:ext cx="2877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A1023351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吳伯揚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A1033322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林妙玲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A1033334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蔡展隆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484784"/>
            <a:ext cx="67687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砍掉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2.7.11</a:t>
            </a: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http://www.python.org/ftp/python/2.7.9/python-2.7.9.msi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再安裝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http://sourceforge.net/projects/vpythonwx/files/6.11-release/VPython-Win-32-Py2.7-6.11.exe/download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80132" y="332656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VPython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套件安裝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7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80132" y="332656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OpenCV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套件安裝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5616" y="1484784"/>
            <a:ext cx="67687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安裝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2.4.11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hlinkClick r:id="rId2"/>
              </a:rPr>
              <a:t>http://opencv.org/downloads.html</a:t>
            </a:r>
            <a:r>
              <a:rPr lang="zh-TW" altLang="en-US" sz="3200" dirty="0" smtClean="0"/>
              <a:t>   </a:t>
            </a:r>
            <a:endParaRPr lang="en-US" altLang="zh-TW" sz="3200" dirty="0" smtClean="0"/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opencv-2.4.11.exe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7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0132" y="332656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PIL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套件安裝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8484" y="2996952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參考漢威的</a:t>
            </a:r>
            <a:r>
              <a:rPr lang="en-US" altLang="zh-TW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PPT~</a:t>
            </a:r>
            <a:endParaRPr lang="en-US" altLang="zh-TW" sz="7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67706" y="2122986"/>
            <a:ext cx="53767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62</Words>
  <Application>Microsoft Office PowerPoint</Application>
  <PresentationFormat>如螢幕大小 (4:3)</PresentationFormat>
  <Paragraphs>23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ring</dc:creator>
  <cp:lastModifiedBy>ring</cp:lastModifiedBy>
  <cp:revision>3</cp:revision>
  <dcterms:created xsi:type="dcterms:W3CDTF">2016-06-15T06:19:09Z</dcterms:created>
  <dcterms:modified xsi:type="dcterms:W3CDTF">2016-06-15T06:43:54Z</dcterms:modified>
</cp:coreProperties>
</file>