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pyOpenGL</a:t>
            </a:r>
            <a:endParaRPr lang="zh-TW" altLang="en-US" sz="88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7984" y="5013176"/>
            <a:ext cx="5652120" cy="163103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A1033334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蔡展隆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指導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教授     蕭漢威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2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274638"/>
            <a:ext cx="9144001" cy="1143000"/>
          </a:xfrm>
        </p:spPr>
        <p:txBody>
          <a:bodyPr>
            <a:noAutofit/>
          </a:bodyPr>
          <a:lstStyle/>
          <a:p>
            <a:r>
              <a:rPr lang="en-US" altLang="zh-TW" sz="8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pyOpenGL</a:t>
            </a:r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是什麼 </a:t>
            </a:r>
            <a:r>
              <a:rPr lang="en-US" altLang="zh-TW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  <a:endParaRPr lang="zh-TW" altLang="en-US" sz="80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開放圖形</a:t>
            </a:r>
            <a:r>
              <a:rPr lang="zh-TW" altLang="en-US" dirty="0" smtClean="0"/>
              <a:t>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</a:t>
            </a:r>
            <a:r>
              <a:rPr lang="zh-TW" altLang="en-US" dirty="0"/>
              <a:t>英語：</a:t>
            </a:r>
            <a:r>
              <a:rPr lang="en-US" altLang="zh-TW" dirty="0"/>
              <a:t>Open Graphics Library</a:t>
            </a:r>
            <a:r>
              <a:rPr lang="zh-TW" altLang="en-US" dirty="0"/>
              <a:t>，</a:t>
            </a:r>
            <a:r>
              <a:rPr lang="en-US" altLang="zh-TW" dirty="0"/>
              <a:t>OpenGL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定義</a:t>
            </a:r>
            <a:r>
              <a:rPr lang="zh-TW" altLang="en-US" dirty="0"/>
              <a:t>了一個跨</a:t>
            </a:r>
            <a:r>
              <a:rPr lang="zh-TW" altLang="en-US" dirty="0" smtClean="0"/>
              <a:t>程式語言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跨平台的應用程式</a:t>
            </a:r>
            <a:r>
              <a:rPr lang="zh-TW" altLang="en-US" dirty="0" smtClean="0"/>
              <a:t>介面的規範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這個介面由近</a:t>
            </a:r>
            <a:r>
              <a:rPr lang="en-US" altLang="zh-TW" dirty="0"/>
              <a:t>350</a:t>
            </a:r>
            <a:r>
              <a:rPr lang="zh-TW" altLang="en-US" dirty="0"/>
              <a:t>個不同的函式呼叫組成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55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怎麼安裝</a:t>
            </a:r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呢</a:t>
            </a:r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zh-TW" altLang="en-US" sz="80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3600" dirty="0"/>
              <a:t>Windows</a:t>
            </a:r>
            <a:r>
              <a:rPr lang="zh-TW" altLang="en-US" sz="3600" dirty="0"/>
              <a:t>安裝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>
              <a:buFont typeface="Wingdings" pitchFamily="2" charset="2"/>
              <a:buChar char="Ø"/>
            </a:pPr>
            <a:r>
              <a:rPr lang="en-US" altLang="zh-TW" sz="3600" dirty="0" err="1" smtClean="0"/>
              <a:t>easy_install</a:t>
            </a:r>
            <a:r>
              <a:rPr lang="en-US" altLang="zh-TW" sz="3600" dirty="0" smtClean="0"/>
              <a:t> python-</a:t>
            </a:r>
            <a:r>
              <a:rPr lang="en-US" altLang="zh-TW" sz="3600" dirty="0" err="1" smtClean="0"/>
              <a:t>opengl</a:t>
            </a:r>
            <a:r>
              <a:rPr lang="en-US" altLang="zh-TW" sz="3600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altLang="zh-TW" sz="3600" dirty="0"/>
          </a:p>
          <a:p>
            <a:pPr>
              <a:buFont typeface="Wingdings" pitchFamily="2" charset="2"/>
              <a:buChar char="Ø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50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有什麼功用 </a:t>
            </a:r>
            <a:r>
              <a:rPr lang="en-US" altLang="zh-TW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  <a:endParaRPr lang="zh-TW" altLang="en-US" sz="80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用於生成二維、三維</a:t>
            </a:r>
            <a:r>
              <a:rPr lang="zh-TW" altLang="en-US" dirty="0" smtClean="0"/>
              <a:t>圖像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常用於虛擬實境、科學視覺化程式和電子遊戲開發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0" y="285293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來     </a:t>
            </a:r>
            <a:r>
              <a:rPr lang="en-US" altLang="zh-TW" sz="8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</a:t>
            </a:r>
            <a:endParaRPr lang="zh-TW" altLang="en-US" sz="80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9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48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pyOpenGL</vt:lpstr>
      <vt:lpstr>pyOpenGL是什麼 ?</vt:lpstr>
      <vt:lpstr>怎麼安裝呢 ? </vt:lpstr>
      <vt:lpstr>有什麼功用 ?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pyOpenGL</dc:title>
  <dc:creator>gglong</dc:creator>
  <cp:lastModifiedBy>gglong</cp:lastModifiedBy>
  <cp:revision>12</cp:revision>
  <dcterms:created xsi:type="dcterms:W3CDTF">2016-04-21T05:41:37Z</dcterms:created>
  <dcterms:modified xsi:type="dcterms:W3CDTF">2016-05-05T07:08:03Z</dcterms:modified>
</cp:coreProperties>
</file>