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12" y="-1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C2BB-CAFC-E24C-9B8C-87335CF20D30}" type="datetimeFigureOut">
              <a:rPr lang="en-US" smtClean="0"/>
              <a:t>15-09-03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2FBE-6B01-864F-8E50-E16FF62F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1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C2BB-CAFC-E24C-9B8C-87335CF20D30}" type="datetimeFigureOut">
              <a:rPr lang="en-US" smtClean="0"/>
              <a:t>15-09-03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2FBE-6B01-864F-8E50-E16FF62F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5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C2BB-CAFC-E24C-9B8C-87335CF20D30}" type="datetimeFigureOut">
              <a:rPr lang="en-US" smtClean="0"/>
              <a:t>15-09-03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2FBE-6B01-864F-8E50-E16FF62F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7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C2BB-CAFC-E24C-9B8C-87335CF20D30}" type="datetimeFigureOut">
              <a:rPr lang="en-US" smtClean="0"/>
              <a:t>15-09-03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2FBE-6B01-864F-8E50-E16FF62F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C2BB-CAFC-E24C-9B8C-87335CF20D30}" type="datetimeFigureOut">
              <a:rPr lang="en-US" smtClean="0"/>
              <a:t>15-09-03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2FBE-6B01-864F-8E50-E16FF62F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5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C2BB-CAFC-E24C-9B8C-87335CF20D30}" type="datetimeFigureOut">
              <a:rPr lang="en-US" smtClean="0"/>
              <a:t>15-09-03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2FBE-6B01-864F-8E50-E16FF62F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1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C2BB-CAFC-E24C-9B8C-87335CF20D30}" type="datetimeFigureOut">
              <a:rPr lang="en-US" smtClean="0"/>
              <a:t>15-09-03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2FBE-6B01-864F-8E50-E16FF62F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4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C2BB-CAFC-E24C-9B8C-87335CF20D30}" type="datetimeFigureOut">
              <a:rPr lang="en-US" smtClean="0"/>
              <a:t>15-09-03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2FBE-6B01-864F-8E50-E16FF62F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9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C2BB-CAFC-E24C-9B8C-87335CF20D30}" type="datetimeFigureOut">
              <a:rPr lang="en-US" smtClean="0"/>
              <a:t>15-09-03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2FBE-6B01-864F-8E50-E16FF62F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C2BB-CAFC-E24C-9B8C-87335CF20D30}" type="datetimeFigureOut">
              <a:rPr lang="en-US" smtClean="0"/>
              <a:t>15-09-03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2FBE-6B01-864F-8E50-E16FF62F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5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C2BB-CAFC-E24C-9B8C-87335CF20D30}" type="datetimeFigureOut">
              <a:rPr lang="en-US" smtClean="0"/>
              <a:t>15-09-03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2FBE-6B01-864F-8E50-E16FF62F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5C2BB-CAFC-E24C-9B8C-87335CF20D30}" type="datetimeFigureOut">
              <a:rPr lang="en-US" smtClean="0"/>
              <a:t>15-09-03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22FBE-6B01-864F-8E50-E16FF62F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0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16000"/>
            <a:ext cx="82296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2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85800"/>
            <a:ext cx="56261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5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282700"/>
            <a:ext cx="58420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8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711200"/>
            <a:ext cx="57023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8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UWO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Gloor</dc:creator>
  <cp:lastModifiedBy>Greg Gloor</cp:lastModifiedBy>
  <cp:revision>1</cp:revision>
  <dcterms:created xsi:type="dcterms:W3CDTF">2015-09-03T16:30:30Z</dcterms:created>
  <dcterms:modified xsi:type="dcterms:W3CDTF">2015-09-03T16:33:40Z</dcterms:modified>
</cp:coreProperties>
</file>