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9" r:id="rId3"/>
    <p:sldId id="258" r:id="rId4"/>
    <p:sldId id="257" r:id="rId5"/>
    <p:sldId id="260" r:id="rId6"/>
    <p:sldId id="270" r:id="rId7"/>
    <p:sldId id="261" r:id="rId8"/>
    <p:sldId id="265" r:id="rId9"/>
    <p:sldId id="266" r:id="rId10"/>
    <p:sldId id="267" r:id="rId11"/>
    <p:sldId id="262" r:id="rId12"/>
    <p:sldId id="264" r:id="rId13"/>
    <p:sldId id="263" r:id="rId14"/>
    <p:sldId id="271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786"/>
    <p:restoredTop sz="94186"/>
  </p:normalViewPr>
  <p:slideViewPr>
    <p:cSldViewPr snapToGrid="0" snapToObjects="1">
      <p:cViewPr>
        <p:scale>
          <a:sx n="77" d="100"/>
          <a:sy n="77" d="100"/>
        </p:scale>
        <p:origin x="896" y="1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2T18:07:56.391"/>
    </inkml:context>
    <inkml:brush xml:id="br0">
      <inkml:brushProperty name="width" value="0.4" units="cm"/>
      <inkml:brushProperty name="height" value="0.8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 67 16383,'76'0'0,"1"0"0,-1 0 0,1 0 0,9 0 0,5 0 0,4 0 0,3 0 0,2 0 0,-14 0 0,3 0 0,1 0 0,3 0 0,0 0 0,0 0 0,0 0 0,3 0 0,2 0 0,0 0 0,0 0 0,0 0 0,-2 0 0,-3 0 0,4 0 0,0 0 0,-3 0 0,-1 0 0,-2 0 0,-4 0 0,1 0 0,-2 0 0,-3 0 0,-2 0 0,-3 0 0,4 0 0,-4 0 0,-1 0 0,-1 0 0,17 0 0,-1 0 0,0 0 0,0-1 0,1 1 0,0-1 0,1 0 0,0 0 0,-1-1 0,0 0 0,0-1 0,-2 0 0,-6 0 0,-3 0 0,0 0 0,-5 0 0,-1-1 0,-1 0 0,-3 1 0,0 0 0,-3 0 0,27-2 0,-4 1 0,-9 0 0,-3 0 0,-11 2 0,-4 0 0,-5 1 0,-1 0 0,-3 1 0,-1 0 0,1 0 0,0 0 0,4 4 0,0 1 0,0 2 0,0 1 0,-2 2 0,-1 1 0,-4-1 0,-1 0 0,42 5 0,0-6 0,4-4 0,-2-3 0,-6-2 0,-7 0 0,-5 0 0,1-2 0,-10-3 0,-6-2 0,-4-4 0,-2 0 0,0 0 0,-8 0 0,-12 3 0,-12 3 0,-7 1 0,-4 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3T17:45:42.863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83 16383,'90'-1'0,"1"1"0,4-4 0,0-2 0,-2 0 0,-4-1 0,-14-1 0,-6 1 0,19-4 0,-37 7 0,-14 2 0,-8 0 0,-3 0 0,2-1 0,6 1 0,3 0 0,-1 0 0,0-1 0,0 2 0,-9-1 0,12 0 0,-11 0 0,3-1 0,-11 2 0,-12 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3T17:45:46.496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58 16383,'85'-8'0,"1"0"0,10 0 0,1 2 0,0 1 0,-1 2 0,-5 0 0,-5 1 0,-19-1 0,-5 1 0,19-1 0,-34 1 0,-14 0 0,-11 0 0,-7 1 0,-5 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3T17:45:48.497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34 16383,'57'-3'0,"-1"0"0,-1 0 0,-3 1 0,44 0 0,3 0 0,-6 1 0,-9-1 0,-17-1 0,-20 0 0,-3 2 0,2 0 0,0 0 0,-4 0 0,-11-1 0,-9 1 0,-4-1 0,-3 2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3T17:45:50.765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55 16383,'80'-2'0,"-1"-1"0,13 0 0,3-1 0,4-1 0,0 0 0,-3 1 0,-6-1 0,-20 2 0,-8 0 0,22-1 0,-36 2 0,-22 1 0,-1 0 0,8 0 0,3-2 0,-1 1 0,-12 0 0,-12 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3T17:45:52.731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66 16383,'58'1'0,"1"1"0,3-2 0,-2 0 0,23-3 0,-6 0 0,-27 1 0,-9 1 0,3-2 0,11-2 0,2-2 0,-2 0 0,-4 0 0,-9 2 0,1 0 0,1 0 0,-2 0 0,-4 1 0,-7 1 0,-9 1 0,-8 1 0,-1 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3T17:46:16.931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1 136 16383,'85'0'0,"0"0"0,10 0 0,3-1 0,-31 0 0,2 0 0,-1-1 0,32-1 0,-1-1 0,-10-1 0,-2-1 0,-11-1 0,-2 0 0,0-3 0,0 1 0,2-2 0,0 1 0,-1 0 0,-1 1 0,-7 2 0,-1 1 0,-6 1 0,-1 2 0,-6 1 0,-2 0 0,35 0 0,-20 0 0,-20 1 0,-18-1 0,-4 0 0,-7 0 0,15 0 0,-7 1 0,16 0 0,-27 1 0,-6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3T17:46:18.865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14 16383,'84'2'0,"0"-1"0,0 0 0,0 0 0,3 1 0,0-1 0,1 0 0,0 0 0,5 0 0,1 0 0,0 0 0,-4 0 0,-10 0 0,-2-1 0,-2 1 0,-5-1 0,3 0 0,-4-1 0,-4 1 0,8-2 0,-6 0 0,-14 0 0,-4 0 0,25-4 0,-18 1 0,-9 0 0,-3 1 0,1 4 0,17 0 0,17 0 0,-5 0 0,-20 2 0,-31-1 0,-17 0 0,-5-1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3T17:46:22.031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36 16383,'84'-2'0,"0"0"0,-1 0 0,1 0 0,1 0 0,0 0 0,0 0 0,1 0 0,3 0 0,2 0 0,-1-1 0,-4 1 0,9 0 0,-5 0 0,-8 0 0,0 0 0,-13 1 0,-4 0 0,-45 1 0,-18 0 0,-51 0 0,-10 0 0,-39 0 0,23 0 0,25 0 0,22 0 0,13 0 0,-12 4 0,13-2 0,-17 4 0,14-2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3T17:46:23.998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67 16383,'55'-1'0,"-1"0"0,20-1 0,0-1 0,-13 0 0,-1-1 0,13 0 0,0 0 0,-7 1 0,-3 0 0,-9 1 0,-1 0 0,0 0 0,0 1 0,0-1 0,2 1 0,6-2 0,1 1 0,6-2 0,0 1 0,-7-1 0,-3 0 0,25-1 0,-43 3 0,-30 1 0,-7 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3T17:46:26.597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1 223 16383,'83'-17'0,"0"1"0,1-1 0,10 0 0,2 0 0,2 0 0,-19 4 0,3 0 0,-2 0 0,-2 2 0,13-3 0,-2 2 0,-9 2 0,-2 2 0,-11 2 0,17 1 0,-29 3 0,-12 0 0,-13 1 0,-12 1 0,21-1 0,23-2 0,21 0 0,-3 0 0,-36 1 0,-24 2 0,-13 0 0,2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2T18:07:56.391"/>
    </inkml:context>
    <inkml:brush xml:id="br0">
      <inkml:brushProperty name="width" value="0.4" units="cm"/>
      <inkml:brushProperty name="height" value="0.8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 67 16383,'76'0'0,"1"0"0,-1 0 0,1 0 0,9 0 0,5 0 0,4 0 0,3 0 0,2 0 0,-14 0 0,3 0 0,1 0 0,3 0 0,0 0 0,0 0 0,0 0 0,3 0 0,2 0 0,0 0 0,0 0 0,0 0 0,-2 0 0,-3 0 0,4 0 0,0 0 0,-3 0 0,-1 0 0,-2 0 0,-4 0 0,1 0 0,-2 0 0,-3 0 0,-2 0 0,-3 0 0,4 0 0,-4 0 0,-1 0 0,-1 0 0,17 0 0,-1 0 0,0 0 0,0-1 0,1 1 0,0-1 0,1 0 0,0 0 0,-1-1 0,0 0 0,0-1 0,-2 0 0,-6 0 0,-3 0 0,0 0 0,-5 0 0,-1-1 0,-1 0 0,-3 1 0,0 0 0,-3 0 0,27-2 0,-4 1 0,-9 0 0,-3 0 0,-11 2 0,-4 0 0,-5 1 0,-1 0 0,-3 1 0,-1 0 0,1 0 0,0 0 0,4 4 0,0 1 0,0 2 0,0 1 0,-2 2 0,-1 1 0,-4-1 0,-1 0 0,42 5 0,0-6 0,4-4 0,-2-3 0,-6-2 0,-7 0 0,-5 0 0,1-2 0,-10-3 0,-6-2 0,-4-4 0,-2 0 0,0 0 0,-8 0 0,-12 3 0,-12 3 0,-7 1 0,-4 1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3T17:46:29.899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2129 1 16383,'-65'21'0,"-1"-1"0,7-1 0,2-2 0,-29 6 0,-2-2 0,-8 0 0,9-4 0,10-2 0,1-4 0,-17 1 0,42-6 0,0 1 0,-42 4 0,27-3 0,26-5 0,-7 1 0,-33 2 0,24-1 0,-4 1 0,-6 1 0,0 0 0,4-1 0,4 1 0,-30 4 0,33-3 0,21-3 0,15-1 0,1-1 0,-8 0 0,-30 0 0,-10-1 0,2 0 0,22-1 0,28 0 0,53 39 0,-28-31 0,32 32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3T17:46:34.897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20 16383,'54'2'0,"-1"0"0,2 1 0,-2 0 0,37 3 0,-1-2 0,-39-3 0,1 0 0,1-1 0,0-1 0,2 1 0,0-1 0,0 0 0,-2 0 0,28-2 0,-17 1 0,-4-2 0,-4 0 0,5-1 0,0 0 0,-14 2 0,-11 1 0,-13 1 0,-6-1 0,3-1 0,4-1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3T17:46:36.798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63 16383,'89'-2'0,"9"0"0,-40 1 0,2 0 0,4 0 0,-1-1 0,-5 0 0,-1-1 0,43-4 0,-15 0 0,-6-1 0,3 2 0,-10 1 0,-18 1 0,-12 2 0,-8-2 0,-6 2 0,-8 0 0,-6 1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3T17:46:39.431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0 130 16383,'59'-4'0,"-1"0"0,10 1 0,2 1 0,11 0 0,3 1 0,7 0 0,1-1 0,-7 0 0,-1-1 0,-9 0 0,-4 0 0,-10 0 0,-4 1 0,22-1 0,-27 1 0,-19 1 0,-19 1 0,9 0 0,15-3 0,42-4 0,-24 2 0,6-1 0,13 0 0,3 0 0,5 1 0,0 0 0,-1 1 0,0 1 0,-4 0 0,-2 1 0,-6 0 0,-2 0 0,-6 0 0,0-1 0,0 0 0,-1 0 0,-1 1 0,-1-1 0,-3 1 0,-2-1 0,34 1 0,-33 0 0,-21 0 0,-8 1 0,-2 0 0,-2 0 0,-1 1 0,4 0 0,8 0 0,1 0 0,-4 0 0,-8 0 0,-1 0 0,0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3T17:46:42.530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0 157 16383,'65'-9'0,"-1"-1"0,11 1 0,3 0 0,14-1 0,2 0 0,0 2 0,-3 2 0,-14 2 0,-2 2 0,-11 0 0,-2 1 0,-8 0 0,0 0 0,-3 1 0,1 0 0,5 0 0,1 0 0,7-1 0,2 0 0,2 0 0,0-1 0,-2 1 0,-3-1 0,-4 0 0,-3 1 0,41-3 0,-8 0 0,-3-2 0,4 2 0,-38 2 0,0 0 0,0-1 0,-1 1 0,33-1 0,-28 0 0,-27 2 0,62 1 0,-18 0 0,5 0 0,7 0 0,0 0 0,-6 0 0,-8 0 0,-4 0 0,-40 0 0,11 0 0,27-2 0,20-3 0,10-1 0,-14 1 0,-26 3 0,-19 1 0,-15 1 0,-6 0 0,15-2 0,-15 1 0,18 0 0,-12 1 0,-1 0 0,2 0 0,-3 0 0,1-1 0,6 0 0,-1-1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3T17:46:54.498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 16383,'79'3'0,"0"0"0,-4-2 0,4 0 0,3 0 0,10 0 0,2 0 0,0-1 0,1 1 0,0-2 0,-3 1 0,-14 1 0,-3-1 0,-5 1 0,8-1 0,-6 1 0,-18 0 0,-5 0 0,23 0 0,-25-1 0,41 2 0,-18 1 0,6 0 0,14 1 0,2 0 0,-1 0 0,-4 0 0,-24-2 0,-9 0 0,9 0 0,-30-2 0,-20 0 0,-6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3T17:47:05.697"/>
    </inkml:context>
    <inkml:brush xml:id="br0">
      <inkml:brushProperty name="width" value="0.4" units="cm"/>
      <inkml:brushProperty name="height" value="0.8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52 16383,'69'0'0,"0"0"0,-11 0 0,-3 0 0,26-1 0,-20-2 0,14-1 0,19-1 0,5-1 0,-6 2 0,-29 0 0,-22 2 0,-6 1 0,2 0 0,15-1 0,17 1 0,11-2 0,3 0 0,-11-1 0,-19 0 0,-19 2 0,-19 1 0,-9 1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3T17:48:58.694"/>
    </inkml:context>
    <inkml:brush xml:id="br0">
      <inkml:brushProperty name="width" value="0.4" units="cm"/>
      <inkml:brushProperty name="height" value="0.8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66 16383,'72'0'0,"-1"0"0,-16 0 0,-9 0 0,-15 0 0,-15-1 0,25-3 0,20-2 0,32-5 0,-38 5 0,0-1 0,0 2 0,0-1 0,-2 0 0,-2 2 0,22-1 0,-26 2 0,-24 2 0,-14 1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3T17:49:01.460"/>
    </inkml:context>
    <inkml:brush xml:id="br0">
      <inkml:brushProperty name="width" value="0.4" units="cm"/>
      <inkml:brushProperty name="height" value="0.8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59 16383,'79'-18'0,"-17"5"0,-28 9 0,-16 3 0,24 0 0,40 0 0,-29 0 0,1 0 0,42 0 0,-38 1 0,-42 0 0,-3 0 0,11 0 0,20-1 0,32 0 0,18-1 0,-3-1 0,-18 2 0,-30 0 0,-18 0 0,-6 1 0,6 0 0,-8-1 0,5-1 0,-6-2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3T17:49:09.560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320 68 16383,'-92'5'0,"11"1"0,17 0 0,18-1 0,20-3 0,16-1 0,65-2 0,26-3 0,18-2 0,-9 0 0,7-1 0,2 0 0,-19 1 0,1 1 0,0-1 0,-2 0 0,12-2 0,-3 1 0,-8 0 0,-1 1 0,-14 1 0,-8 1 0,-36 3 0,-12 1 0,-8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2T18:07:56.391"/>
    </inkml:context>
    <inkml:brush xml:id="br0">
      <inkml:brushProperty name="width" value="0.4" units="cm"/>
      <inkml:brushProperty name="height" value="0.8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 67 16383,'76'0'0,"1"0"0,-1 0 0,1 0 0,9 0 0,5 0 0,4 0 0,3 0 0,2 0 0,-14 0 0,3 0 0,1 0 0,3 0 0,0 0 0,0 0 0,0 0 0,3 0 0,2 0 0,0 0 0,0 0 0,0 0 0,-2 0 0,-3 0 0,4 0 0,0 0 0,-3 0 0,-1 0 0,-2 0 0,-4 0 0,1 0 0,-2 0 0,-3 0 0,-2 0 0,-3 0 0,4 0 0,-4 0 0,-1 0 0,-1 0 0,17 0 0,-1 0 0,0 0 0,0-1 0,1 1 0,0-1 0,1 0 0,0 0 0,-1-1 0,0 0 0,0-1 0,-2 0 0,-6 0 0,-3 0 0,0 0 0,-5 0 0,-1-1 0,-1 0 0,-3 1 0,0 0 0,-3 0 0,27-2 0,-4 1 0,-9 0 0,-3 0 0,-11 2 0,-4 0 0,-5 1 0,-1 0 0,-3 1 0,-1 0 0,1 0 0,0 0 0,4 4 0,0 1 0,0 2 0,0 1 0,-2 2 0,-1 1 0,-4-1 0,-1 0 0,42 5 0,0-6 0,4-4 0,-2-3 0,-6-2 0,-7 0 0,-5 0 0,1-2 0,-10-3 0,-6-2 0,-4-4 0,-2 0 0,0 0 0,-8 0 0,-12 3 0,-12 3 0,-7 1 0,-4 1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3T17:49:12.627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24 16383,'67'1'0,"0"0"0,7-2 0,1 0 0,2-2 0,-3 0 0,-6-1 0,-5 0 0,27-1 0,-26 2 0,7 2 0,21 1 0,-34 0 0,1 0 0,0 0 0,-4 0 0,30 0 0,-39 0 0,-34 0 0,2 0 0,3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3T17:49:20.294"/>
    </inkml:context>
    <inkml:brush xml:id="br0">
      <inkml:brushProperty name="width" value="0.4" units="cm"/>
      <inkml:brushProperty name="height" value="0.8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0 223 16383,'82'-11'0,"-1"-1"0,1 1 0,7-4 0,2-1 0,1-1 0,4-1 0,0 0 0,-4 0 0,-16 2 0,-4 0 0,-7 2 0,-3-1 0,-10 3 0,0 3 0,-20 5 0,-10 3 0,-12 31 0,-8-18 0,-2 24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2T18:07:36.224"/>
    </inkml:context>
    <inkml:brush xml:id="br0">
      <inkml:brushProperty name="width" value="0.4" units="cm"/>
      <inkml:brushProperty name="height" value="0.8" units="cm"/>
      <inkml:brushProperty name="color" value="#0000FF"/>
      <inkml:brushProperty name="tip" value="rectangle"/>
      <inkml:brushProperty name="rasterOp" value="maskPen"/>
    </inkml:brush>
  </inkml:definitions>
  <inkml:trace contextRef="#ctx0" brushRef="#br0">0 365 16383,'95'-1'0,"0"1"0,0-1 0,0 1 0,0-1 0,-1 0 0,1 1 0,0-1 0,0 1 0,0-1 0,-1 0 0,0 0 0,2-1 0,0 0 0,1 0 0,1 0 0,2 0 0,0 0 0,1 0 0,2 0 0,0 0 0,2 0 0,-14 0 0,1 0 0,2 0 0,0 0 0,2 0 0,0 1 0,1-1 0,1 0 0,0 0 0,0 0 0,1 0 0,-1 0 0,1 0 0,-2 0 0,1 0 0,-1 1 0,-1-1 0,2 0 0,-1 0 0,1 0 0,0 0 0,1 0 0,-1 0 0,-1 0 0,1 0 0,-1 1 0,0-1 0,-1 0 0,0 0 0,-2 0 0,0 1 0,-2-1 0,11 0 0,0 1 0,-1-1 0,0 0 0,-1 0 0,0 0 0,-2 1 0,0-1 0,-2 1 0,-2-1 0,-1 1 0,-1 0 0,-3 0 0,18 0 0,-2 1 0,-2-1 0,-2 1 0,-1 0 0,-4-1 0,-2 1 0,-3 0 0,-4 0 0,10 0 0,-3 0 0,-3 1 0,-5-1 0,-4 0 0,-5-1 0,5 0 0,-6 0 0,-4-1 0,-5 0 0,30-4 0,-9-2 0,-18-2 0,-4-1 0,-6 0 0,-1 0 0,-1 3 0,0 0 0,1 2 0,1 2 0,2 2 0,1 0 0,-1 1 0,1-1 0,-3 2 0,1 0 0,-2 0 0,0 0 0,-4 1 0,0 1 0,2 1 0,0 0 0,4 2 0,2 0 0,10 2 0,4 0 0,16 0 0,5 1 0,-26-1 0,2 0 0,1 0 0,4 0 0,1 0 0,-1 0 0,-4 0 0,0-1 0,-2-1 0,25 2 0,-3-2 0,-9-3 0,-3-1 0,-5-1 0,-3 0 0,-6 0 0,-2 0 0,-4 0 0,-2 0 0,-8 0 0,-2 0 0,35-3 0,-13-5 0,-16-4 0,-9-1 0,-6 1 0,-2 3 0,0 1 0,3 2 0,10-3 0,15-8 0,20-10 0,-39 11 0,-1-1 0,0 0 0,-1 1 0,33-11 0,-20 5 0,-11 6 0,-11 4 0,-4 4 0,-1 4 0,-2 2 0,-4 2 0,-6 0 0,-4 0 0,1 0 0,2 0 0,2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3T17:49:38.195"/>
    </inkml:context>
    <inkml:brush xml:id="br0">
      <inkml:brushProperty name="width" value="0.4" units="cm"/>
      <inkml:brushProperty name="height" value="0.8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20 16383,'99'0'0,"-48"0"0,-1 0 0,35 0 0,10 0 0,-40 0 0,3 0 0,-2 0 0,-1-1 0,-3 0 0,-3 1 0,25-2 0,-32 0 0,-11 1 0,-13-1 0,2-3 0,-8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3T17:49:40.326"/>
    </inkml:context>
    <inkml:brush xml:id="br0">
      <inkml:brushProperty name="width" value="0.4" units="cm"/>
      <inkml:brushProperty name="height" value="0.8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33 16383,'59'0'0,"-1"0"0,38-1 0,-33-1 0,16-1 0,7 1 0,-5 0 0,-20 1 0,-39 0 0,-10 0 0,16 1 0,-2 0 0,9 0 0,-3-1 0,22 0 0,12 0 0,-1-1 0,-14 2 0,-32 0 0,-9 0 0,36-2 0,-8-1 0,20-1 0,-24 0 0,-17 3 0,-5 1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3T17:49:42.227"/>
    </inkml:context>
    <inkml:brush xml:id="br0">
      <inkml:brushProperty name="width" value="0.4" units="cm"/>
      <inkml:brushProperty name="height" value="0.8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0 16383,'87'7'0,"0"0"0,-19-2 0,-5-1 0,32-1 0,-39-3 0,-10 0 0,0-1 0,-3 0 0,0-1 0,-6-1 0,-7 2 0,-7 0 0,-5 1 0,2 0 0,0 0 0,7 0 0,3 0 0,12 0 0,7 0 0,-1 0 0,-11-1 0,-11 0 0,-7-1 0,0 0 0,0 1 0,12 0 0,-12 1 0,7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3T17:49:45.893"/>
    </inkml:context>
    <inkml:brush xml:id="br0">
      <inkml:brushProperty name="width" value="0.4" units="cm"/>
      <inkml:brushProperty name="height" value="0.8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0 16383,'92'4'0,"0"0"0,1 0 0,-1 0 0,0-1 0,2 1 0,4-1 0,0 1 0,0-1 0,-11 0 0,1 0 0,2 0 0,-2-1 0,0 1 0,-3 0 0,10-1 0,0 1 0,-3-1 0,-5 0 0,-7 0 0,6 0 0,-8-1 0,-10 0 0,-8-1 0,-7 0 0,32 0 0,-28 0 0,-18 0 0,-19 0 0,-6-1 0,6-1 0,35-1 0,34 0 0,-31 1 0,2 1 0,-3 0 0,-3 0 0,24 0 0,-38 1 0,-30 0 0,9-1 0,12-3 0,23-2 0,10 0 0,-2-1 0,-15 4 0,-15 2 0,-5-1 0,1 0 0,6-1 0,21-1 0,22 0 0,4 0 0,-11 2 0,-32 1 0,-28 1 0,-8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3T17:49:49.028"/>
    </inkml:context>
    <inkml:brush xml:id="br0">
      <inkml:brushProperty name="width" value="0.4" units="cm"/>
      <inkml:brushProperty name="height" value="0.8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41 16383,'63'2'0,"-1"0"0,14-1 0,10-1 0,2 0 0,-13-1 0,3 0 0,2 0 0,5 0 0,3 0 0,5 1 0,3-1 0,2 0 0,-1 0 0,2 0 0,2 1 0,0-1 0,-2 0 0,-4 0 0,6 0 0,-4 0 0,-2 0 0,-5-1 0,11 1 0,-5 0 0,-13-1 0,-19 0 0,-11 0 0,5 1 0,-25 0 0,-11 0 0,0 1 0,-2 0 0,3 0 0,20 2 0,32-1 0,24 1 0,-47-1 0,-1-1 0,30 0 0,-33 0 0,-20 0 0,-6 0 0,9 1 0,6 1 0,1 1 0,-3-1 0,-8 0 0,-3 0 0,-1-1 0,-4 0 0,3-1 0,-2 0 0,4 0 0,7-1 0,2-1 0,1-1 0,-5 1 0,-9 0 0,37-10 0,-39 8 0,30-8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3T17:49:52.560"/>
    </inkml:context>
    <inkml:brush xml:id="br0">
      <inkml:brushProperty name="width" value="0.4" units="cm"/>
      <inkml:brushProperty name="height" value="0.8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1 16383,'85'4'0,"0"1"0,1 0 0,1 1 0,1 0 0,-1 0 0,-2 1 0,0 1 0,-3-1 0,-10-1 0,-1 1 0,-2-1 0,25 0 0,-2-2 0,-2-1 0,1-1 0,3-1 0,0-1 0,-2 0 0,-2 0 0,-20 0 0,-3-1 0,-13 0 0,-2 0 0,35-3 0,6-1 0,0 1 0,-2 0 0,-3 1 0,-11 0 0,-7 2 0,-8 1 0,-7-1 0,-1-1 0,2 0 0,-8-1 0,-9 2 0,-17 0 0,-11 1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3T17:49:59.660"/>
    </inkml:context>
    <inkml:brush xml:id="br0">
      <inkml:brushProperty name="width" value="0.4" units="cm"/>
      <inkml:brushProperty name="height" value="0.8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18 16383,'72'-1'0,"0"0"0,0 0 0,18 0 0,-2 0 0,-7 0 0,-5 0 0,-18 0 0,-5-1 0,13 0 0,-17 0 0,-33 1 0,-3 0 0,1-1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2T17:57:50.499"/>
    </inkml:context>
    <inkml:brush xml:id="br0">
      <inkml:brushProperty name="width" value="0.4" units="cm"/>
      <inkml:brushProperty name="height" value="0.8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54 16383,'76'0'0,"0"0"0,2 0 0,-2 0 0,-4-1 0,-3-2 0,-10 0 0,-4-2 0,23-7 0,-32 1 0,-17 5 0,-2 2 0,0 1 0,4 0 0,1 1 0,-5 2 0,-8 0 0,-9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3T17:50:19.460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24 16383,'97'-7'0,"-1"0"0,-9 4 0,-37 2 0,1 1 0,4-1 0,1 1 0,-1 0 0,0 0 0,45 0 0,-7 0 0,-12 0 0,-20 0 0,-20 0 0,-24 0 0,-6-2 0,15 2 0,4-2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3T17:50:21.726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 16383,'54'2'0,"1"0"0,-3 0 0,-3 0 0,15-1 0,-2 0 0,-8-1 0,-7 0 0,6 0 0,0 0 0,1 0 0,-2 0 0,-7 0 0,-9 0 0,-5 0 0,-10-1 0,-5 0 0,6 0 0,0 0 0,8 1 0,0 0 0,-4 0 0,1 0 0,-4 0 0,-5 0 0,-2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3T17:50:25.326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65 16383,'51'-4'0,"-1"1"0,8-2 0,0 1 0,0 0 0,0 0 0,-4 0 0,0 0 0,36-1 0,-18-1 0,-9 1 0,6 2 0,-3 0 0,0 2 0,-5 0 0,9 0 0,15 0 0,0 0 0,-13 1 0,-33 1 0,-20 1 0,-1-2 0,5 1 0,3-1 0,26-1 0,5-1 0,-2 1 0,-4-1 0,-18 1 0,3 0 0,3 0 0,-6 1 0,-8 0 0,-6 0 0,1 0 0,-1 0 0,9 0 0,-8 0 0,6 0 0,-6 0 0,11 0 0,23 0 0,23 1 0,6 0 0,-6 2 0,-26-1 0,-18 0 0,-11-1 0,-7-1 0,9-1 0,-6 0 0,7-1 0,-8-1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3T17:50:27.292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0 16383,'68'0'0,"0"0"0,0 0 0,5 0 0,1 0 0,-1 0 0,1 0 0,1 0 0,-1 0 0,4 0 0,0 0 0,1 0 0,2 1 0,1-1 0,3 1 0,11-1 0,3 1 0,2 0 0,-21 0 0,1-1 0,1 1 0,-1-1 0,1 1 0,0-1 0,-1 1 0,-2-1 0,16 1 0,-3-1 0,-8 1 0,7-1 0,-12 1 0,-25 0 0,-7 0 0,8 0 0,-26-1 0,-13 0 0,-10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3T17:50:29.460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1 163 16383,'62'-13'0,"0"0"0,0 1 0,-1 2 0,-5 1 0,-1 1 0,-4 1 0,-2 0 0,36-4 0,-18 2 0,-13 2 0,-3 2 0,9-3 0,11-1 0,8-1 0,2 0 0,-12 4 0,-16 1 0,-13 3 0,-15 1 0,-13 0 0,-6 1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3T17:50:31.360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73 16383,'65'-1'0,"1"-1"0,-6 0 0,1 0 0,12-2 0,1 0 0,-5-1 0,-1 1 0,-5-1 0,-2 1 0,33-2 0,-41 4 0,-19 1 0,-5 1 0,3-1 0,15-1 0,6-1 0,-3 0 0,-12 2 0,-13 0 0,2-1 0,0-2 0,-4 1 0,0-1 0,-4 1 0,5-1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3T17:50:34.060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15 16383,'71'0'0,"1"0"0,-1 0 0,25-1 0,-6 1 0,-22-1 0,-8 0 0,17-1 0,-52 1 0,-16 1 0,16 0 0,-1 0 0,19-1 0,-1 0 0,-3 0 0,-4-1 0,-8 1 0,-7 0 0,-3 0 0,0 1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3T17:50:35.626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93 16383,'89'-7'0,"-1"0"0,-6 0 0,-4-1 0,-14 2 0,-4-1 0,28-4 0,-26 4 0,-15 2 0,-2 1 0,1 2 0,2 0 0,5-1 0,13-1 0,4-1 0,-7 1 0,-18 1 0,-26 2 0,-13 1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3T17:50:37.592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0 107 16383,'52'0'0,"-1"0"0,4 0 0,4-2 0,33-3 0,3-1 0,-25 0 0,4 0 0,12-3 0,11-2 0,-7 1 0,5-1 0,-6 1 0,-4 0 0,-6 2 0,17-1 0,-94 9 0,1 0 0,32-2 0,-21 2 0,24-2 0,-32 2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3T17:50:39.059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38 16383,'87'-1'0,"0"0"0,5-2 0,3 0 0,-24 1 0,2 0 0,-1-1 0,29-1 0,-5 0 0,-20 2 0,-5 0 0,-17 1 0,-4 0 0,15 0 0,-28 0 0,-10-1 0,-12 1 0,5 1 0,-2-1 0,7-1 0,-3 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2T18:07:56.391"/>
    </inkml:context>
    <inkml:brush xml:id="br0">
      <inkml:brushProperty name="width" value="0.4" units="cm"/>
      <inkml:brushProperty name="height" value="0.8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 67 16383,'76'0'0,"1"0"0,-1 0 0,1 0 0,9 0 0,5 0 0,4 0 0,3 0 0,2 0 0,-14 0 0,3 0 0,1 0 0,3 0 0,0 0 0,0 0 0,0 0 0,3 0 0,2 0 0,0 0 0,0 0 0,0 0 0,-2 0 0,-3 0 0,4 0 0,0 0 0,-3 0 0,-1 0 0,-2 0 0,-4 0 0,1 0 0,-2 0 0,-3 0 0,-2 0 0,-3 0 0,4 0 0,-4 0 0,-1 0 0,-1 0 0,17 0 0,-1 0 0,0 0 0,0-1 0,1 1 0,0-1 0,1 0 0,0 0 0,-1-1 0,0 0 0,0-1 0,-2 0 0,-6 0 0,-3 0 0,0 0 0,-5 0 0,-1-1 0,-1 0 0,-3 1 0,0 0 0,-3 0 0,27-2 0,-4 1 0,-9 0 0,-3 0 0,-11 2 0,-4 0 0,-5 1 0,-1 0 0,-3 1 0,-1 0 0,1 0 0,0 0 0,4 4 0,0 1 0,0 2 0,0 1 0,-2 2 0,-1 1 0,-4-1 0,-1 0 0,42 5 0,0-6 0,4-4 0,-2-3 0,-6-2 0,-7 0 0,-5 0 0,1-2 0,-10-3 0,-6-2 0,-4-4 0,-2 0 0,0 0 0,-8 0 0,-12 3 0,-12 3 0,-7 1 0,-4 1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3T17:50:49.462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0 16383,'78'2'0,"0"-1"0,0 1 0,0-1 0,18 1 0,-2-1 0,0 1 0,1-1 0,-1 1 0,-5-1 0,11-1 0,-10 0 0,-23-1 0,-9 0 0,5-2 0,-34 1 0,-25 2 0,-9 1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3T17:50:50.894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0 183 16383,'86'-12'0,"-1"0"0,0 0 0,-8 1 0,-1 0 0,-3 0 0,24-3 0,-2 1 0,-4 3 0,-1 2 0,-3 1 0,-2 3 0,-9 1 0,-4 1 0,-14 1 0,-8 1 0,-4 0 0,-36 0 0,10-1 0,1 0 0,2 0 0,44-21 0,-53 17 0,37-16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3T17:51:00.895"/>
    </inkml:context>
    <inkml:brush xml:id="br0">
      <inkml:brushProperty name="width" value="0.5" units="cm"/>
      <inkml:brushProperty name="height" value="1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0 179 16383,'72'-13'0,"0"0"0,0 0 0,3 1 0,1 0 0,-4 0 0,12-3 0,-3 2 0,1 1 0,-5 3 0,-25 7 0,1 0 0,26 0 0,6-1 0,14 2 0,2-1 0,-6 1 0,-4 0 0,-19 1 0,-5 0 0,-12 0 0,-4-1 0,26-1 0,-23 0 0,-22 0 0,-16 1 0,11 1 0,-4 0 0,19-1 0,-11-1 0,0 1 0,-2-1 0,-6 0 0,4-1 0,6-7 0,-15 7 0,5-5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3T17:51:04.227"/>
    </inkml:context>
    <inkml:brush xml:id="br0">
      <inkml:brushProperty name="width" value="0.5" units="cm"/>
      <inkml:brushProperty name="height" value="1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62 16383,'66'2'0,"0"-1"0,-3 0 0,-1-1 0,-6-1 0,-1-2 0,0 1 0,-2-2 0,-1 1 0,-2-1 0,39-4 0,-13 3 0,13 0 0,-38 2 0,0 1 0,5 0 0,2 1 0,7 0 0,0-1 0,-2 2 0,-2-1 0,-7 1 0,-1 0 0,40-1 0,-23 0 0,-6-1 0,-1 0 0,-15 0 0,-8 0 0,1-1 0,-4 1 0,-6 0 0,-9 1 0,1 1 0,13 3 0,5-1 0,1 3 0,-19-3 0,-3 1 0,8-3 0,-4 2 0,7-2 0,-12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3T17:51:12.359"/>
    </inkml:context>
    <inkml:brush xml:id="br0">
      <inkml:brushProperty name="width" value="0.5" units="cm"/>
      <inkml:brushProperty name="height" value="1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0 16383,'96'12'0,"0"0"0,0 0 0,-19-2 0,-3-2 0,-2 1 0,-2-1 0,-1 1 0,-8-2 0,35 2 0,-50-4 0,-18-4 0,-5-1 0,6 1 0,7 0 0,2 0 0,2 0 0,3-1 0,1-1 0,-5 0 0,-3-1 0,-4-1 0,6 2 0,20-1 0,23-3 0,-1 0 0,-14 1 0,-24 2 0,-27 2 0,7-2 0,8 1 0,0-2 0,1 1 0,-6 1 0,-3 1 0,10 0 0,-7 0 0,1 0 0,1-2 0,10-1 0,4-1 0,-4 0 0,-11 3 0,-12 1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3T17:52:05.393"/>
    </inkml:context>
    <inkml:brush xml:id="br0">
      <inkml:brushProperty name="width" value="0.4" units="cm"/>
      <inkml:brushProperty name="height" value="0.8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0 16383,'54'1'0,"0"0"0,11-1 0,-3 1 0,15 1 0,1-1 0,-22-1 0,-23 0 0,10 0 0,4 0 0,0 0 0,-8 0 0,-18 0 0,-10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3T17:52:07.394"/>
    </inkml:context>
    <inkml:brush xml:id="br0">
      <inkml:brushProperty name="width" value="0.4" units="cm"/>
      <inkml:brushProperty name="height" value="0.8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92 16383,'79'-26'0,"1"4"0,0 5 0,-12 5 0,-15 5 0,-14 3 0,-4 3 0,0 1 0,0 0 0,-1 0 0,-4 0 0,-7 0 0,-6 0 0,5-1 0,0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3T17:52:11.427"/>
    </inkml:context>
    <inkml:brush xml:id="br0">
      <inkml:brushProperty name="width" value="0.4" units="cm"/>
      <inkml:brushProperty name="height" value="0.8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94 16383,'90'-11'0,"0"0"0,-13 2 0,-4 0 0,-14 2 0,-6 1 0,13-1 0,-26 3 0,-23 3 0,0 1 0,12 0 0,0-1 0,3-1 0,-17 1 0,7-1 0,11 1 0,37-1 0,10-3 0,-1 1 0,-30 0 0,-27 1 0,-16 3 0,22-1 0,8-2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3T17:52:14.394"/>
    </inkml:context>
    <inkml:brush xml:id="br0">
      <inkml:brushProperty name="width" value="0.4" units="cm"/>
      <inkml:brushProperty name="height" value="0.8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1 16383,'87'8'0,"0"0"0,0 0 0,0 0 0,1 0 0,-1 0 0,8-1 0,-1 0 0,-2-1 0,0 0 0,0 0 0,-3-1 0,1 1 0,-1-1 0,-4-1 0,-6 0 0,18-2 0,-7 0 0,-11-1 0,-8 0 0,-13-1 0,-3 0 0,-19-1 0,-8 0 0,5-1 0,11-3 0,0 0 0,-6 0 0,-16 1 0,-83 3 0,-17 4 0,12-1 0,-3 0 0,14 1 0,4 1 0,-28 1 0,33-2 0,19-1 0,3-2 0,-4 0 0,-9 0 0,13 0 0,5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2T18:07:25.591"/>
    </inkml:context>
    <inkml:brush xml:id="br0">
      <inkml:brushProperty name="width" value="0.4" units="cm"/>
      <inkml:brushProperty name="height" value="0.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0 83 16383,'94'-1'0,"1"-1"0,-1 1 0,0 0 0,0 0 0,-15 0 0,4-1 0,5 1 0,3-1 0,5 0 0,2 0 0,4 0 0,2 0 0,1 0 0,3 0 0,1 0 0,0 1 0,-23-1 0,1 1 0,2 0 0,1-1 0,2 1 0,1 0 0,1-1 0,2 1 0,1 0 0,0 0 0,2-1 0,0 1 0,1 0 0,1 0 0,0-1 0,1 1 0,0 0 0,0 0 0,1 0 0,-1-1 0,-8 1 0,0 0 0,2 0 0,0 0 0,1 0 0,1 0 0,1 0 0,0 0 0,0 0 0,1 0 0,1 0 0,-1 0 0,1-1 0,1 1 0,-1 1 0,0-1 0,0 0 0,0 0 0,0 0 0,0 0 0,-1 0 0,0 1 0,-1-1 0,0 0 0,0 1 0,0-1 0,1 1 0,1-1 0,-1 0 0,1 1 0,0-1 0,-1 1 0,1-1 0,-1 1 0,1 0 0,-1-1 0,0 1 0,-1 0 0,1-1 0,-1 1 0,-1 0 0,0 0 0,-1 0 0,-1 0 0,0 1 0,0-1 0,-2 0 0,-1 1 0,0-1 0,9 1 0,-1 0 0,0 0 0,0 0 0,-1 0 0,-1 0 0,0 0 0,-1 1 0,0-1 0,-2 1 0,0-1 0,-1 1 0,-1 0 0,-1-1 0,-1 1 0,-1 0 0,-1 0 0,-1 0 0,-1 0 0,18 1 0,-2-1 0,0 1 0,-2 0 0,-1 0 0,-2 0 0,-1 0 0,-2 1 0,-1-1 0,-2 0 0,-2 1 0,-2-1 0,-1 1 0,10 0 0,-2 1 0,-3-1 0,-2 1 0,-2-1 0,-2 1 0,-1 0 0,-2-1 0,-1 1 0,19 0 0,-2 1 0,-2-1 0,-4 1 0,-2-1 0,-2-1 0,-2 0 0,-2-1 0,-4 0 0,-2 0 0,-3-1 0,24 1 0,-6 0 0,-6 0 0,12 1 0,-10 2 0,-26-2 0,-7 2 0,25 6 0,-27-3 0,-23 1 0,-17-7 0,-9 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3T17:44:59.231"/>
    </inkml:context>
    <inkml:brush xml:id="br0">
      <inkml:brushProperty name="width" value="0.4" units="cm"/>
      <inkml:brushProperty name="height" value="0.8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32 16383,'91'0'0,"1"0"0,-11-1 0,-9 0 0,-6-2 0,-18-2 0,-8 1 0,-14 1 0,-12 2 0,15-2 0,-3 3 0,18-2 0,-7 1 0,0-1 0,-8 0 0,-8-1 0,-4 3 0,5 0 0,2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3T17:52:59.760"/>
    </inkml:context>
    <inkml:brush xml:id="br0">
      <inkml:brushProperty name="width" value="0.4" units="cm"/>
      <inkml:brushProperty name="height" value="0.8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23 16383,'80'-1'0,"0"-2"0,-6-2 0,-23 1 0,5 0 0,28 1 0,6 1 0,-22 1 0,3 1 0,-2 0 0,33 1 0,-6 0 0,-24 1 0,-10 0 0,-9 0 0,-33-2 0,-8 0 0,24-2 0,1 2 0,18-2 0,-15 2 0,-19 0 0,-13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3T17:53:01.962"/>
    </inkml:context>
    <inkml:brush xml:id="br0">
      <inkml:brushProperty name="width" value="0.4" units="cm"/>
      <inkml:brushProperty name="height" value="0.8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12 16383,'89'6'0,"-6"-2"0,-20-3 0,8-1 0,15-1 0,5 0 0,-24 1 0,1-1 0,-1 0 0,27 0 0,-8 0 0,9-2 0,-58 2 0,-31 0 0,17-4 0,4-1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3T17:53:05.327"/>
    </inkml:context>
    <inkml:brush xml:id="br0">
      <inkml:brushProperty name="width" value="0.4" units="cm"/>
      <inkml:brushProperty name="height" value="0.8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1 16383,'79'25'0,"4"-4"0,-16-19 0,18 0 0,2-1 0,8-1 0,-41 1 0,1 0 0,44 0 0,-7 1 0,-11-1 0,-21 1 0,-11-1 0,-20 0 0,-7-1 0,-9 0 0,6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3T17:53:08.359"/>
    </inkml:context>
    <inkml:brush xml:id="br0">
      <inkml:brushProperty name="width" value="0.4" units="cm"/>
      <inkml:brushProperty name="height" value="0.8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38 16383,'86'-7'0,"-10"1"0,0 1 0,-11 3 0,-10 1 0,-2 0 0,-10 0 0,-9 0 0,-9 0 0,-8 0 0,6-2 0,-6 1 0,11-2 0,-9 2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3T17:53:11.093"/>
    </inkml:context>
    <inkml:brush xml:id="br0">
      <inkml:brushProperty name="width" value="0.4" units="cm"/>
      <inkml:brushProperty name="height" value="0.8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41 16383,'67'-3'0,"-10"0"0,-35 2 0,31-5 0,20-2 0,7 0 0,-7 1 0,-38 5 0,-15 0 0,-6 1 0,-3 1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3T17:53:28.660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87 16383,'95'-8'0,"0"0"0,0 0 0,0 1 0,3-2 0,-1 2 0,-12 1 0,-5 1 0,-15 1 0,-4 1 0,26-1 0,-33 1 0,-23 2 0,-12 1 0,-1 0 0,5-1 0,11-1 0,6-1 0,3-1 0,-6 2 0,-13 1 0,-8 1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3T17:53:31.691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36 16383,'53'0'0,"-1"0"0,16-2 0,3 0 0,3 0 0,1-1 0,-3-1 0,-3 1 0,-8-1 0,-7 1 0,5 1 0,-24 1 0,-11 1 0,-3-1 0,4 0 0,2 0 0,4 0 0,5 0 0,8 1 0,11 0 0,0 0 0,-9 0 0,-15 0 0,-15 0 0,8 0 0,-7 0 0,17-1 0,-8-1 0,-3 1 0,-5 1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3T17:53:36.592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5 16383,'100'0'0,"-18"-1"0,-15 0 0,-18 0 0,-4 0 0,2 1 0,11 0 0,2 0 0,-2 0 0,-5 0 0,-10 0 0,-2 0 0,16 0 0,23 1 0,13 1 0,-6 0 0,-30-1 0,-34-1 0,-14 0 0,13 2 0,-2-4 0,7 4 0,-7-4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3T17:53:51.426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 16383,'82'4'0,"-1"0"0,1 0 0,-3-1 0,4 0 0,1-1 0,1 1 0,1 0 0,2 0 0,-1-1 0,-2 0 0,20 1 0,-1-1 0,-14 0 0,-14-2 0,-16 0 0,-8-1 0,-29 0 0,-11-1 0,-3 1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3T17:53:52.927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 16383,'69'0'0,"1"0"0,-8 0 0,-3 1 0,26 1 0,-25-1 0,-23 0 0,-6 0 0,-6 0 0,8 0 0,10 0 0,1-1 0,-3 0 0,-13-2 0,-16 2 0,-8-2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3T17:45:15.797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54 16383,'86'-10'0,"-13"1"0,-30 4 0,-7 2 0,4 2 0,11-1 0,28-1 0,-27 1 0,3 0 0,5 0 0,1 0 0,-4-1 0,-2 1 0,26-2 0,-31 1 0,-25 2 0,-8 1 0,3 0 0,2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3T17:53:54.593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34 16383,'84'-2'0,"0"-1"0,-13 1 0,4 0 0,2 0 0,10-1 0,3 1 0,0 0 0,-5 0 0,0 1 0,-4-1 0,13 1 0,-10 0 0,-30 1 0,-7-1 0,7-1 0,-21 0 0,-3 0 0,-12 1 0,-1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3T17:54:12.859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1 122 16383,'68'-16'0,"-8"4"0,-6 5 0,2 1 0,3-1 0,1 1 0,-2 1 0,1-1 0,2-1 0,4 1 0,-3 0 0,-8 2 0,-12 1 0,-13 1 0,-6 1 0,-3 1 0,1 0 0,-1 0 0,7 0 0,-6-1 0,8-1 0,2-4 0,5-1 0,-4 1 0,-12 1 0,-13 4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3T17:54:18.360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84 16383,'94'-4'0,"-1"0"0,-22 0 0,3 0 0,-1-1 0,3 1 0,0-2 0,-3 1 0,28-2 0,-10 0 0,-32 3 0,-8 0 0,4 0 0,-27 2 0,-9 1 0,6-1 0,6-1 0,9 1 0,6-1 0,-4 1 0,-6 1 0,-9-1 0,-10 0 0,3 1 0,-1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3T17:54:21.160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0 126 16383,'64'-11'0,"0"0"0,18 0 0,8 2 0,-15 4 0,5 0 0,1 2 0,7-1 0,2 1 0,-3 0 0,-8 2 0,-2-1 0,-6 1 0,8 0 0,-12 0 0,-6 1 0,-27-1 0,6-1 0,14-1 0,6-1 0,-5-1 0,1 1 0,-12 1 0,-12 1 0,-9 1 0,-3-1 0,10 0 0,10-1 0,13-2 0,15 2 0,-3-2 0,-4 1 0,-11 2 0,-16 1 0,-4 0 0,-4 1 0,-3 0 0,-4 0 0,-2-1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3T17:54:25.326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31 16383,'70'-3'0,"0"0"0,-8 1 0,0-2 0,6 0 0,-1 1 0,1-1 0,-1 2 0,-9 0 0,-2 0 0,35 1 0,-40 1 0,17 0 0,-8 0 0,-8 0 0,2 0 0,19 0 0,13 0 0,-10 0 0,-9 0 0,-7 0 0,-12 0 0,-13 0 0,-9 0 0,-1 0 0,14 0 0,25 1 0,10 2 0,-5 0 0,-22-1 0,-23-1 0,-9-1 0,18 0 0,-4 1 0,16 1 0,-13-1 0,-7 0 0,-6-1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3T17:54:28.460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0 195 16383,'79'-27'0,"8"2"0,3 14 0,4 1 0,-9 0 0,-9-1 0,0 0 0,9 1 0,-2 2 0,-12 2 0,-22 3 0,-15 2 0,7 1 0,23 0 0,16-1 0,3-2 0,-7 1 0,-16-2 0,-7 2 0,-7 1 0,1-2 0,-3 2 0,3-1 0,-6-1 0,-4 1 0,-5-1 0,-7 2 0,0 0 0,-6 1 0,2 0 0,1-1 0,5 0 0,3 0 0,1 0 0,-6 1 0,-6-1 0,3 0 0,-5 0 0,7 0 0,1-1 0,-7 1 0,9 0 0,-11 1 0,12-9 0,-2-3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3T17:54:32.059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82 16383,'85'-8'0,"1"-1"0,6 0 0,2 0 0,5 0 0,-2 0 0,-12 1 0,-5 2 0,-15 2 0,-5 1 0,23 0 0,-6 2 0,-25 1 0,3 0 0,6 0 0,1 0 0,-7 0 0,-4 0 0,22 0 0,-41 0 0,-17 0 0,8-2 0,-4 2 0,9-2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3T17:54:33.892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984 0 16383,'-98'3'0,"15"-1"0,30-2 0,4 2 0,-1 2 0,-1 2 0,-1 2 0,-5 3 0,-20 3 0,-19 3 0,2-2 0,23-6 0,32-5 0,25-4 0,-5 0 0,-1 0 0,-8-1 0,9 0 0,5-1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3T17:54:38.959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64 16383,'74'-5'0,"1"1"0,10 0 0,-2 0 0,-24 1 0,-2-1 0,16 1 0,-3 0 0,4 0 0,11 0 0,-12 2 0,-19 1 0,-5-1 0,4-1 0,-1 0 0,0 0 0,-1 0 0,2-1 0,1-1 0,-4 0 0,-8 2 0,-12 1 0,-5 1 0,1-1 0,-1 0 0,0 0 0,-3 0 0,-1 1 0,-2 0 0,-1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3T17:54:41.227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0 87 16383,'67'-4'0,"1"1"0,-1 0 0,33-2 0,0 0 0,-2 0 0,-2 0 0,-16 1 0,-6 0 0,-16 1 0,-4 1 0,43-1 0,0 1 0,-41 1 0,2 1 0,7-1 0,0 0 0,-1 0 0,0-1 0,0 1 0,-2-2 0,-5 1 0,-4 0 0,27-3 0,-20 1 0,-28 2 0,-16 1 0,5 1 0,-2-1 0,10-4 0,0-1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3T17:45:21.731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44 16383,'91'-4'0,"-1"0"0,-9 0 0,-7 0 0,-17-1 0,-7 1 0,12-1 0,-40 3 0,-11 2 0,13 0 0,-6 0 0,9 0 0,-7 0 0,-1 0 0,9 0 0,1 0 0,2 0 0,2 0 0,8 0 0,20 0 0,14 0 0,-5 0 0,-14-2 0,-25 1 0,-17 0 0,5-1 0,4 0 0,-2 0 0,-1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3T17:54:44.228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1 108 16383,'54'-9'0,"0"0"0,-4-1 0,-1 0 0,46-10 0,-34 6 0,-28 6 0,-14 5 0,-4 1 0,11 0 0,-5-2 0,17 1 0,-6-1 0,5 0 0,0 2 0,0 0 0,-1 1 0,-4 1 0,-6 0 0,-4 0 0,-2 0 0,1 0 0,0 2 0,2 9 0,-12 13 0,0 4 0,-10 4 0,-4-11 0,-8-1 0,-12 3 0,-17 5 0,-16 2 0,-8-2 0,1-4 0,6-6 0,5-5 0,3 0 0,-11 2 0,-11 3 0,2 3 0,10-4 0,28-6 0,20-7 0,12-4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3T17:54:55.362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0 16383,'55'6'0,"-1"-1"0,43 5 0,-21-1 0,-15-2 0,1-2 0,-5-3 0,0-2 0,1 0 0,1 0 0,-5 1 0,-5 0 0,6 1 0,24-1 0,-28-1 0,1 0 0,4 0 0,-2 0 0,35 1 0,-38 0 0,-29 0 0,-12 0 0,12-1 0,37 5 0,24 2 0,-6 1 0,-22-2 0,-42-5 0,52 49 0,-48-38 0,45 38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3T17:55:12.426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1 16383,'85'0'0,"1"0"0,0 0 0,-2 0 0,0 0 0,-2 0 0,-5 0 0,-2 1 0,-2-1 0,24 1 0,-5 0 0,-20 1 0,-2 0 0,-3 1 0,-1 0 0,-4-1 0,-3 1 0,38 1 0,-27-3 0,-30-1 0,-15 0 0,-11 1 0,-55 31 0,2-7 0,-41 24 0,23-19 0,8-6 0,5-7 0,5-5 0,1-1 0,-9-1 0,-10 2 0,-9 0 0,0-2 0,8 0 0,5-2 0,0 1 0,-13 3 0,-11 3 0,-6 1 0,-4 0 0,14-2 0,17-3 0,21-5 0,19-4 0,2-2 0,-2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3T17:55:33.559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76 16383,'61'-8'0,"0"0"0,5 2 0,0 0 0,1 0 0,-1 1 0,-8 2 0,-3 1 0,25-1 0,-10 2 0,-3 0 0,-5-1 0,-8-2 0,-4-2 0,-4 0 0,-12 1 0,-13 2 0,-14 2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3T17:55:42.292"/>
    </inkml:context>
    <inkml:brush xml:id="br0">
      <inkml:brushProperty name="width" value="0.4" units="cm"/>
      <inkml:brushProperty name="height" value="0.8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 1 16383,'69'9'0,"1"1"0,11 1 0,-1 0 0,-7-1 0,-3-1 0,-8-1 0,-6-1 0,8 0 0,-39-6 0,-11 0 0,7-1 0,-1 0 0,1 0 0,7 0 0,-8-1 0,12-1 0,-6-1 0,0-1 0,-6 0 0,-4 0 0,12-5 0,-15 4 0,7-1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3T17:58:29.726"/>
    </inkml:context>
    <inkml:brush xml:id="br0">
      <inkml:brushProperty name="width" value="0.4" units="cm"/>
      <inkml:brushProperty name="height" value="0.8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43 16383,'58'1'0,"0"1"0,2-2 0,1 0 0,8-1 0,1 0 0,-3-1 0,-1-2 0,-4 0 0,-2-1 0,-7 0 0,-3-1 0,28-2 0,-23 3 0,-22 4 0,-4 1 0,-4 0 0,-9 0 0,11 0 0,-2 0 0,10 0 0,-13 0 0,-6 0 0,6 0 0,-2 0 0,9 0 0,-9-2 0,-3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3T17:45:40.598"/>
    </inkml:context>
    <inkml:brush xml:id="br0">
      <inkml:brushProperty name="width" value="0.4" units="cm"/>
      <inkml:brushProperty name="height" value="0.8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91 16383,'82'-7'0,"0"0"0,-13 2 0,-5 1 0,17-3 0,-24 3 0,-7 1 0,5-2 0,18-2 0,20-4 0,-42 5 0,0 0 0,42-4 0,-26 4 0,-30 4 0,-19 1 0,-1 1 0,0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1791FF-0F90-E941-BC00-95DCE5CC43F9}" type="datetimeFigureOut">
              <a:rPr lang="en-US" smtClean="0"/>
              <a:t>6/22/22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4C0E62-1FBC-4E47-B822-EE428BDF5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158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4C0E62-1FBC-4E47-B822-EE428BDF58D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73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7A9EC-3C18-4B4F-9BAE-4E101602C4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5E1BEA-0B7D-1E4C-87B3-0C14B5B68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D7C32-4B24-4446-B8BC-351F06380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821ED-2651-2746-AEFF-A2001C78645A}" type="datetime1">
              <a:rPr lang="en-CA" smtClean="0"/>
              <a:t>2022-06-26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F93D9-5932-2C44-9E25-7CA54CADF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CoDaWorks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BF075-D41F-E244-A9F7-F8773CDE6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A160E-697D-FC4A-B53A-4FFB9EF6F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540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3D3F7-E6FB-9E42-8EFF-701E70A5E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6529E2-4F45-8F4D-8691-EF77AA3BAD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CA101-AE8F-6D43-840A-7202702D2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40935-31AD-F745-BC33-1B8873BFDFC2}" type="datetime1">
              <a:rPr lang="en-CA" smtClean="0"/>
              <a:t>2022-06-26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2306F-C73D-B047-84A8-D69EDD323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CoDaWorks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6D1F02-E0FB-7348-AC4E-562548D2C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A160E-697D-FC4A-B53A-4FFB9EF6F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584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0C90E6-ACE7-7F46-A174-68F93F88F9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CC9E5F-DE44-554E-AD8D-27F9C136CB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38DB1-3B01-3349-962B-370EC1B3B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2FB36-AAFF-1540-9A66-55F0F3F4605B}" type="datetime1">
              <a:rPr lang="en-CA" smtClean="0"/>
              <a:t>2022-06-26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9F9A9B-AC5B-DF41-B8C5-7A52F2789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CoDaWorks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BB5DD-B314-F24D-BD33-B17D7E6F2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A160E-697D-FC4A-B53A-4FFB9EF6F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51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4AD54-6D65-EA49-A3A9-339E0A9D8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14304-E837-5B40-926E-E1C1C8FB7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2285CD-6AE8-8444-A01D-9A2BA6087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713F1-DD77-EA4F-B989-4F3CAC46386C}" type="datetime1">
              <a:rPr lang="en-CA" smtClean="0"/>
              <a:t>2022-06-26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663E9-2251-A646-A342-5E520FBFD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CoDaWorks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B44EF8-B170-CA46-BA3C-58B9FB21F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A160E-697D-FC4A-B53A-4FFB9EF6F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290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BDEBB-4D0A-FF47-98E6-B9B165458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8DD372-2C7C-DA4E-AF6D-3441701829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05078-BCB1-9749-8821-9062538AF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86497-8CE5-DA4F-B1AC-05EFF950E907}" type="datetime1">
              <a:rPr lang="en-CA" smtClean="0"/>
              <a:t>2022-06-26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F9D881-534C-2C46-BB8A-B55D36741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CoDaWorks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5DE4C-5A20-E341-80DD-EB8F09D01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A160E-697D-FC4A-B53A-4FFB9EF6F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975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E7409-A36C-EF46-B716-751933535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3EE29-3CC2-9147-B700-F87D001994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906016-1376-E345-8E34-D0488F5929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F29E1E-8855-9D49-B9AC-1E889F5B8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9B00F-56A5-B341-A7DC-7B62D71257F7}" type="datetime1">
              <a:rPr lang="en-CA" smtClean="0"/>
              <a:t>2022-06-26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63AE1A-E90C-2E42-8FF4-62F758B4F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CoDaWorks 2022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B5DA0E-2499-CC4A-B083-F9FE9D856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A160E-697D-FC4A-B53A-4FFB9EF6F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38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4D85D-C84B-9243-A404-E7A18D818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C3D5E0-D187-664A-BAE5-2DEAC6434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4853D2-B9C1-B649-9139-D859635536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81599A-D8C3-5E49-9D82-7E67256C24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290D1D-D701-CE4E-AF29-D776E7B7D2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94BBF-1872-824E-9901-4BA6ED471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0CE2A-A417-084B-8018-7C801320CF0D}" type="datetime1">
              <a:rPr lang="en-CA" smtClean="0"/>
              <a:t>2022-06-26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FDBEE5-1AFB-2741-8D7B-103E226A8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CoDaWorks 2022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34F4-49E5-8846-AA0F-BEC5FF4AD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A160E-697D-FC4A-B53A-4FFB9EF6F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436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BA415-BF34-BB45-84BB-FE6BC187C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87F9A3-6888-4D4B-AC26-220259A10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020A-9F9B-DE4C-B5D4-A48D14A53442}" type="datetime1">
              <a:rPr lang="en-CA" smtClean="0"/>
              <a:t>2022-06-26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EC362F-814A-164B-B9A0-4C8054F25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CoDaWorks 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113248-18E3-FF4C-8983-E727D6FDC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A160E-697D-FC4A-B53A-4FFB9EF6F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641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41C8DF-700E-634F-ACF5-DF7A50408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92C1B-C091-9747-B2FF-CBD4A02A3EB1}" type="datetime1">
              <a:rPr lang="en-CA" smtClean="0"/>
              <a:t>2022-06-26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E534A1-D4E2-334F-8BC1-6CBDA1AE9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CoDaWorks 2022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371B2E-4E2B-294A-A30B-412F5E90B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A160E-697D-FC4A-B53A-4FFB9EF6F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126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42835-1D8F-B544-B04C-2236A1BB8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951FF-FD18-4C4D-B25D-FA31F0503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237181-370D-B94A-A072-970EB345BF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424D44-B3EC-BC4D-A24E-927FE3D68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6A87D-BDB5-5A4F-B226-65A5E827820E}" type="datetime1">
              <a:rPr lang="en-CA" smtClean="0"/>
              <a:t>2022-06-26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A0FF3-C0CB-C84D-A448-4C1FAE9B6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CoDaWorks 2022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F34BC8-3047-6E4E-974B-737C894C6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A160E-697D-FC4A-B53A-4FFB9EF6F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269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F6D27-7EFB-2E48-A06D-AD7275248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FF22B0-B911-E54B-AEA5-3E29BB177D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F56DF6-345F-C545-9F38-9C091890AD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24AD10-0DEC-D44A-9A5E-5747A115F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07951-EAFC-E641-A5F8-A73F6348A0E7}" type="datetime1">
              <a:rPr lang="en-CA" smtClean="0"/>
              <a:t>2022-06-26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26F69B-8EFE-8143-AC44-2701DC47A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CoDaWorks 2022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A46DFC-CED0-FE4F-9329-FDBC9A498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A160E-697D-FC4A-B53A-4FFB9EF6F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271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9580A9-E445-9F4E-B3AD-91B6E8659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2F5D78-F5E7-5F45-873B-C5BE9206D7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7D761-3E1F-0C48-A60A-9006F3814C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F39630-2331-DA47-9864-810EF5D08ED5}" type="datetime1">
              <a:rPr lang="en-CA" smtClean="0"/>
              <a:t>2022-06-26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FE8CE7-D3E2-264D-BCAC-21C98074F1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CoDaWorks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90889-A259-E34A-ABFE-11EB2EEA00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A160E-697D-FC4A-B53A-4FFB9EF6F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155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gloor@uwo.ca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7.png"/><Relationship Id="rId4" Type="http://schemas.openxmlformats.org/officeDocument/2006/relationships/customXml" Target="../ink/ink3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customXml" Target="../ink/ink9.xml"/><Relationship Id="rId18" Type="http://schemas.openxmlformats.org/officeDocument/2006/relationships/image" Target="../media/image23.png"/><Relationship Id="rId26" Type="http://schemas.openxmlformats.org/officeDocument/2006/relationships/image" Target="../media/image27.png"/><Relationship Id="rId39" Type="http://schemas.openxmlformats.org/officeDocument/2006/relationships/customXml" Target="../ink/ink22.xml"/><Relationship Id="rId21" Type="http://schemas.openxmlformats.org/officeDocument/2006/relationships/customXml" Target="../ink/ink13.xml"/><Relationship Id="rId34" Type="http://schemas.openxmlformats.org/officeDocument/2006/relationships/image" Target="../media/image31.png"/><Relationship Id="rId42" Type="http://schemas.openxmlformats.org/officeDocument/2006/relationships/image" Target="../media/image35.png"/><Relationship Id="rId47" Type="http://schemas.openxmlformats.org/officeDocument/2006/relationships/customXml" Target="../ink/ink26.xml"/><Relationship Id="rId50" Type="http://schemas.openxmlformats.org/officeDocument/2006/relationships/image" Target="../media/image39.png"/><Relationship Id="rId55" Type="http://schemas.openxmlformats.org/officeDocument/2006/relationships/customXml" Target="../ink/ink30.xml"/><Relationship Id="rId7" Type="http://schemas.openxmlformats.org/officeDocument/2006/relationships/customXml" Target="../ink/ink6.xml"/><Relationship Id="rId2" Type="http://schemas.openxmlformats.org/officeDocument/2006/relationships/image" Target="../media/image15.png"/><Relationship Id="rId16" Type="http://schemas.openxmlformats.org/officeDocument/2006/relationships/image" Target="../media/image22.png"/><Relationship Id="rId29" Type="http://schemas.openxmlformats.org/officeDocument/2006/relationships/customXml" Target="../ink/ink17.xml"/><Relationship Id="rId11" Type="http://schemas.openxmlformats.org/officeDocument/2006/relationships/customXml" Target="../ink/ink8.xml"/><Relationship Id="rId24" Type="http://schemas.openxmlformats.org/officeDocument/2006/relationships/image" Target="../media/image26.png"/><Relationship Id="rId32" Type="http://schemas.openxmlformats.org/officeDocument/2006/relationships/image" Target="../media/image30.png"/><Relationship Id="rId37" Type="http://schemas.openxmlformats.org/officeDocument/2006/relationships/customXml" Target="../ink/ink21.xml"/><Relationship Id="rId40" Type="http://schemas.openxmlformats.org/officeDocument/2006/relationships/image" Target="../media/image34.png"/><Relationship Id="rId45" Type="http://schemas.openxmlformats.org/officeDocument/2006/relationships/customXml" Target="../ink/ink25.xml"/><Relationship Id="rId53" Type="http://schemas.openxmlformats.org/officeDocument/2006/relationships/customXml" Target="../ink/ink29.xml"/><Relationship Id="rId58" Type="http://schemas.openxmlformats.org/officeDocument/2006/relationships/image" Target="../media/image43.png"/><Relationship Id="rId5" Type="http://schemas.openxmlformats.org/officeDocument/2006/relationships/customXml" Target="../ink/ink5.xml"/><Relationship Id="rId19" Type="http://schemas.openxmlformats.org/officeDocument/2006/relationships/customXml" Target="../ink/ink12.xml"/><Relationship Id="rId4" Type="http://schemas.openxmlformats.org/officeDocument/2006/relationships/image" Target="../media/image16.png"/><Relationship Id="rId9" Type="http://schemas.openxmlformats.org/officeDocument/2006/relationships/customXml" Target="../ink/ink7.xml"/><Relationship Id="rId14" Type="http://schemas.openxmlformats.org/officeDocument/2006/relationships/image" Target="../media/image21.png"/><Relationship Id="rId22" Type="http://schemas.openxmlformats.org/officeDocument/2006/relationships/image" Target="../media/image25.png"/><Relationship Id="rId27" Type="http://schemas.openxmlformats.org/officeDocument/2006/relationships/customXml" Target="../ink/ink16.xml"/><Relationship Id="rId30" Type="http://schemas.openxmlformats.org/officeDocument/2006/relationships/image" Target="../media/image29.png"/><Relationship Id="rId35" Type="http://schemas.openxmlformats.org/officeDocument/2006/relationships/customXml" Target="../ink/ink20.xml"/><Relationship Id="rId43" Type="http://schemas.openxmlformats.org/officeDocument/2006/relationships/customXml" Target="../ink/ink24.xml"/><Relationship Id="rId48" Type="http://schemas.openxmlformats.org/officeDocument/2006/relationships/image" Target="../media/image38.png"/><Relationship Id="rId56" Type="http://schemas.openxmlformats.org/officeDocument/2006/relationships/image" Target="../media/image42.png"/><Relationship Id="rId8" Type="http://schemas.openxmlformats.org/officeDocument/2006/relationships/image" Target="../media/image18.png"/><Relationship Id="rId51" Type="http://schemas.openxmlformats.org/officeDocument/2006/relationships/customXml" Target="../ink/ink28.xml"/><Relationship Id="rId3" Type="http://schemas.openxmlformats.org/officeDocument/2006/relationships/customXml" Target="../ink/ink4.xml"/><Relationship Id="rId12" Type="http://schemas.openxmlformats.org/officeDocument/2006/relationships/image" Target="../media/image20.png"/><Relationship Id="rId17" Type="http://schemas.openxmlformats.org/officeDocument/2006/relationships/customXml" Target="../ink/ink11.xml"/><Relationship Id="rId25" Type="http://schemas.openxmlformats.org/officeDocument/2006/relationships/customXml" Target="../ink/ink15.xml"/><Relationship Id="rId33" Type="http://schemas.openxmlformats.org/officeDocument/2006/relationships/customXml" Target="../ink/ink19.xml"/><Relationship Id="rId38" Type="http://schemas.openxmlformats.org/officeDocument/2006/relationships/image" Target="../media/image33.png"/><Relationship Id="rId46" Type="http://schemas.openxmlformats.org/officeDocument/2006/relationships/image" Target="../media/image37.png"/><Relationship Id="rId59" Type="http://schemas.openxmlformats.org/officeDocument/2006/relationships/image" Target="../media/image9.png"/><Relationship Id="rId20" Type="http://schemas.openxmlformats.org/officeDocument/2006/relationships/image" Target="../media/image24.png"/><Relationship Id="rId41" Type="http://schemas.openxmlformats.org/officeDocument/2006/relationships/customXml" Target="../ink/ink23.xml"/><Relationship Id="rId54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5" Type="http://schemas.openxmlformats.org/officeDocument/2006/relationships/customXml" Target="../ink/ink10.xml"/><Relationship Id="rId23" Type="http://schemas.openxmlformats.org/officeDocument/2006/relationships/customXml" Target="../ink/ink14.xml"/><Relationship Id="rId28" Type="http://schemas.openxmlformats.org/officeDocument/2006/relationships/image" Target="../media/image28.png"/><Relationship Id="rId36" Type="http://schemas.openxmlformats.org/officeDocument/2006/relationships/image" Target="../media/image32.png"/><Relationship Id="rId49" Type="http://schemas.openxmlformats.org/officeDocument/2006/relationships/customXml" Target="../ink/ink27.xml"/><Relationship Id="rId57" Type="http://schemas.openxmlformats.org/officeDocument/2006/relationships/customXml" Target="../ink/ink31.xml"/><Relationship Id="rId10" Type="http://schemas.openxmlformats.org/officeDocument/2006/relationships/image" Target="../media/image19.png"/><Relationship Id="rId31" Type="http://schemas.openxmlformats.org/officeDocument/2006/relationships/customXml" Target="../ink/ink18.xml"/><Relationship Id="rId44" Type="http://schemas.openxmlformats.org/officeDocument/2006/relationships/image" Target="../media/image36.png"/><Relationship Id="rId52" Type="http://schemas.openxmlformats.org/officeDocument/2006/relationships/image" Target="../media/image40.png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9.png"/><Relationship Id="rId18" Type="http://schemas.openxmlformats.org/officeDocument/2006/relationships/customXml" Target="../ink/ink39.xml"/><Relationship Id="rId26" Type="http://schemas.openxmlformats.org/officeDocument/2006/relationships/customXml" Target="../ink/ink43.xml"/><Relationship Id="rId39" Type="http://schemas.openxmlformats.org/officeDocument/2006/relationships/image" Target="../media/image62.png"/><Relationship Id="rId21" Type="http://schemas.openxmlformats.org/officeDocument/2006/relationships/image" Target="../media/image53.png"/><Relationship Id="rId34" Type="http://schemas.openxmlformats.org/officeDocument/2006/relationships/customXml" Target="../ink/ink47.xml"/><Relationship Id="rId42" Type="http://schemas.openxmlformats.org/officeDocument/2006/relationships/customXml" Target="../ink/ink51.xml"/><Relationship Id="rId47" Type="http://schemas.openxmlformats.org/officeDocument/2006/relationships/image" Target="../media/image66.png"/><Relationship Id="rId50" Type="http://schemas.openxmlformats.org/officeDocument/2006/relationships/customXml" Target="../ink/ink55.xml"/><Relationship Id="rId55" Type="http://schemas.openxmlformats.org/officeDocument/2006/relationships/image" Target="../media/image70.png"/><Relationship Id="rId7" Type="http://schemas.openxmlformats.org/officeDocument/2006/relationships/image" Target="../media/image46.png"/><Relationship Id="rId2" Type="http://schemas.openxmlformats.org/officeDocument/2006/relationships/image" Target="../media/image2.png"/><Relationship Id="rId16" Type="http://schemas.openxmlformats.org/officeDocument/2006/relationships/customXml" Target="../ink/ink38.xml"/><Relationship Id="rId29" Type="http://schemas.openxmlformats.org/officeDocument/2006/relationships/image" Target="../media/image57.png"/><Relationship Id="rId11" Type="http://schemas.openxmlformats.org/officeDocument/2006/relationships/image" Target="../media/image48.png"/><Relationship Id="rId24" Type="http://schemas.openxmlformats.org/officeDocument/2006/relationships/customXml" Target="../ink/ink42.xml"/><Relationship Id="rId32" Type="http://schemas.openxmlformats.org/officeDocument/2006/relationships/customXml" Target="../ink/ink46.xml"/><Relationship Id="rId37" Type="http://schemas.openxmlformats.org/officeDocument/2006/relationships/image" Target="../media/image61.png"/><Relationship Id="rId40" Type="http://schemas.openxmlformats.org/officeDocument/2006/relationships/customXml" Target="../ink/ink50.xml"/><Relationship Id="rId45" Type="http://schemas.openxmlformats.org/officeDocument/2006/relationships/image" Target="../media/image65.png"/><Relationship Id="rId53" Type="http://schemas.openxmlformats.org/officeDocument/2006/relationships/image" Target="../media/image69.png"/><Relationship Id="rId5" Type="http://schemas.openxmlformats.org/officeDocument/2006/relationships/image" Target="../media/image45.png"/><Relationship Id="rId19" Type="http://schemas.openxmlformats.org/officeDocument/2006/relationships/image" Target="../media/image52.png"/><Relationship Id="rId4" Type="http://schemas.openxmlformats.org/officeDocument/2006/relationships/image" Target="../media/image44.png"/><Relationship Id="rId9" Type="http://schemas.openxmlformats.org/officeDocument/2006/relationships/image" Target="../media/image47.png"/><Relationship Id="rId14" Type="http://schemas.openxmlformats.org/officeDocument/2006/relationships/customXml" Target="../ink/ink37.xml"/><Relationship Id="rId22" Type="http://schemas.openxmlformats.org/officeDocument/2006/relationships/customXml" Target="../ink/ink41.xml"/><Relationship Id="rId27" Type="http://schemas.openxmlformats.org/officeDocument/2006/relationships/image" Target="../media/image56.png"/><Relationship Id="rId30" Type="http://schemas.openxmlformats.org/officeDocument/2006/relationships/customXml" Target="../ink/ink45.xml"/><Relationship Id="rId35" Type="http://schemas.openxmlformats.org/officeDocument/2006/relationships/image" Target="../media/image60.png"/><Relationship Id="rId43" Type="http://schemas.openxmlformats.org/officeDocument/2006/relationships/image" Target="../media/image64.png"/><Relationship Id="rId48" Type="http://schemas.openxmlformats.org/officeDocument/2006/relationships/customXml" Target="../ink/ink54.xml"/><Relationship Id="rId56" Type="http://schemas.openxmlformats.org/officeDocument/2006/relationships/customXml" Target="../ink/ink58.xml"/><Relationship Id="rId8" Type="http://schemas.openxmlformats.org/officeDocument/2006/relationships/customXml" Target="../ink/ink34.xml"/><Relationship Id="rId51" Type="http://schemas.openxmlformats.org/officeDocument/2006/relationships/image" Target="../media/image68.png"/><Relationship Id="rId3" Type="http://schemas.openxmlformats.org/officeDocument/2006/relationships/customXml" Target="../ink/ink32.xml"/><Relationship Id="rId12" Type="http://schemas.openxmlformats.org/officeDocument/2006/relationships/customXml" Target="../ink/ink36.xml"/><Relationship Id="rId17" Type="http://schemas.openxmlformats.org/officeDocument/2006/relationships/image" Target="../media/image51.png"/><Relationship Id="rId25" Type="http://schemas.openxmlformats.org/officeDocument/2006/relationships/image" Target="../media/image55.png"/><Relationship Id="rId33" Type="http://schemas.openxmlformats.org/officeDocument/2006/relationships/image" Target="../media/image59.png"/><Relationship Id="rId38" Type="http://schemas.openxmlformats.org/officeDocument/2006/relationships/customXml" Target="../ink/ink49.xml"/><Relationship Id="rId46" Type="http://schemas.openxmlformats.org/officeDocument/2006/relationships/customXml" Target="../ink/ink53.xml"/><Relationship Id="rId20" Type="http://schemas.openxmlformats.org/officeDocument/2006/relationships/customXml" Target="../ink/ink40.xml"/><Relationship Id="rId41" Type="http://schemas.openxmlformats.org/officeDocument/2006/relationships/image" Target="../media/image63.png"/><Relationship Id="rId54" Type="http://schemas.openxmlformats.org/officeDocument/2006/relationships/customXml" Target="../ink/ink5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3.xml"/><Relationship Id="rId15" Type="http://schemas.openxmlformats.org/officeDocument/2006/relationships/image" Target="../media/image50.png"/><Relationship Id="rId23" Type="http://schemas.openxmlformats.org/officeDocument/2006/relationships/image" Target="../media/image54.png"/><Relationship Id="rId28" Type="http://schemas.openxmlformats.org/officeDocument/2006/relationships/customXml" Target="../ink/ink44.xml"/><Relationship Id="rId36" Type="http://schemas.openxmlformats.org/officeDocument/2006/relationships/customXml" Target="../ink/ink48.xml"/><Relationship Id="rId49" Type="http://schemas.openxmlformats.org/officeDocument/2006/relationships/image" Target="../media/image67.png"/><Relationship Id="rId57" Type="http://schemas.openxmlformats.org/officeDocument/2006/relationships/image" Target="../media/image71.png"/><Relationship Id="rId10" Type="http://schemas.openxmlformats.org/officeDocument/2006/relationships/customXml" Target="../ink/ink35.xml"/><Relationship Id="rId31" Type="http://schemas.openxmlformats.org/officeDocument/2006/relationships/image" Target="../media/image58.png"/><Relationship Id="rId44" Type="http://schemas.openxmlformats.org/officeDocument/2006/relationships/customXml" Target="../ink/ink52.xml"/><Relationship Id="rId52" Type="http://schemas.openxmlformats.org/officeDocument/2006/relationships/customXml" Target="../ink/ink56.xml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4.xml"/><Relationship Id="rId18" Type="http://schemas.openxmlformats.org/officeDocument/2006/relationships/image" Target="../media/image80.png"/><Relationship Id="rId26" Type="http://schemas.openxmlformats.org/officeDocument/2006/relationships/image" Target="../media/image84.png"/><Relationship Id="rId39" Type="http://schemas.openxmlformats.org/officeDocument/2006/relationships/customXml" Target="../ink/ink77.xml"/><Relationship Id="rId21" Type="http://schemas.openxmlformats.org/officeDocument/2006/relationships/customXml" Target="../ink/ink68.xml"/><Relationship Id="rId34" Type="http://schemas.openxmlformats.org/officeDocument/2006/relationships/image" Target="../media/image88.png"/><Relationship Id="rId42" Type="http://schemas.openxmlformats.org/officeDocument/2006/relationships/image" Target="../media/image92.png"/><Relationship Id="rId47" Type="http://schemas.openxmlformats.org/officeDocument/2006/relationships/customXml" Target="../ink/ink81.xml"/><Relationship Id="rId50" Type="http://schemas.openxmlformats.org/officeDocument/2006/relationships/image" Target="../media/image96.png"/><Relationship Id="rId55" Type="http://schemas.openxmlformats.org/officeDocument/2006/relationships/customXml" Target="../ink/ink85.xml"/><Relationship Id="rId7" Type="http://schemas.openxmlformats.org/officeDocument/2006/relationships/customXml" Target="../ink/ink61.xml"/><Relationship Id="rId2" Type="http://schemas.openxmlformats.org/officeDocument/2006/relationships/customXml" Target="../ink/ink59.xml"/><Relationship Id="rId16" Type="http://schemas.openxmlformats.org/officeDocument/2006/relationships/image" Target="../media/image79.png"/><Relationship Id="rId29" Type="http://schemas.openxmlformats.org/officeDocument/2006/relationships/customXml" Target="../ink/ink72.xml"/><Relationship Id="rId11" Type="http://schemas.openxmlformats.org/officeDocument/2006/relationships/customXml" Target="../ink/ink63.xml"/><Relationship Id="rId24" Type="http://schemas.openxmlformats.org/officeDocument/2006/relationships/image" Target="../media/image83.png"/><Relationship Id="rId32" Type="http://schemas.openxmlformats.org/officeDocument/2006/relationships/image" Target="../media/image87.png"/><Relationship Id="rId37" Type="http://schemas.openxmlformats.org/officeDocument/2006/relationships/customXml" Target="../ink/ink76.xml"/><Relationship Id="rId40" Type="http://schemas.openxmlformats.org/officeDocument/2006/relationships/image" Target="../media/image91.png"/><Relationship Id="rId45" Type="http://schemas.openxmlformats.org/officeDocument/2006/relationships/customXml" Target="../ink/ink80.xml"/><Relationship Id="rId53" Type="http://schemas.openxmlformats.org/officeDocument/2006/relationships/customXml" Target="../ink/ink84.xml"/><Relationship Id="rId5" Type="http://schemas.openxmlformats.org/officeDocument/2006/relationships/customXml" Target="../ink/ink60.xml"/><Relationship Id="rId19" Type="http://schemas.openxmlformats.org/officeDocument/2006/relationships/customXml" Target="../ink/ink67.xml"/><Relationship Id="rId4" Type="http://schemas.openxmlformats.org/officeDocument/2006/relationships/image" Target="../media/image73.png"/><Relationship Id="rId9" Type="http://schemas.openxmlformats.org/officeDocument/2006/relationships/customXml" Target="../ink/ink62.xml"/><Relationship Id="rId14" Type="http://schemas.openxmlformats.org/officeDocument/2006/relationships/image" Target="../media/image78.png"/><Relationship Id="rId22" Type="http://schemas.openxmlformats.org/officeDocument/2006/relationships/image" Target="../media/image82.png"/><Relationship Id="rId27" Type="http://schemas.openxmlformats.org/officeDocument/2006/relationships/customXml" Target="../ink/ink71.xml"/><Relationship Id="rId30" Type="http://schemas.openxmlformats.org/officeDocument/2006/relationships/image" Target="../media/image86.png"/><Relationship Id="rId35" Type="http://schemas.openxmlformats.org/officeDocument/2006/relationships/customXml" Target="../ink/ink75.xml"/><Relationship Id="rId43" Type="http://schemas.openxmlformats.org/officeDocument/2006/relationships/customXml" Target="../ink/ink79.xml"/><Relationship Id="rId48" Type="http://schemas.openxmlformats.org/officeDocument/2006/relationships/image" Target="../media/image95.png"/><Relationship Id="rId56" Type="http://schemas.openxmlformats.org/officeDocument/2006/relationships/image" Target="../media/image99.png"/><Relationship Id="rId8" Type="http://schemas.openxmlformats.org/officeDocument/2006/relationships/image" Target="../media/image75.png"/><Relationship Id="rId51" Type="http://schemas.openxmlformats.org/officeDocument/2006/relationships/customXml" Target="../ink/ink83.xml"/><Relationship Id="rId3" Type="http://schemas.openxmlformats.org/officeDocument/2006/relationships/image" Target="../media/image72.png"/><Relationship Id="rId12" Type="http://schemas.openxmlformats.org/officeDocument/2006/relationships/image" Target="../media/image77.png"/><Relationship Id="rId17" Type="http://schemas.openxmlformats.org/officeDocument/2006/relationships/customXml" Target="../ink/ink66.xml"/><Relationship Id="rId25" Type="http://schemas.openxmlformats.org/officeDocument/2006/relationships/customXml" Target="../ink/ink70.xml"/><Relationship Id="rId33" Type="http://schemas.openxmlformats.org/officeDocument/2006/relationships/customXml" Target="../ink/ink74.xml"/><Relationship Id="rId38" Type="http://schemas.openxmlformats.org/officeDocument/2006/relationships/image" Target="../media/image90.png"/><Relationship Id="rId46" Type="http://schemas.openxmlformats.org/officeDocument/2006/relationships/image" Target="../media/image94.png"/><Relationship Id="rId20" Type="http://schemas.openxmlformats.org/officeDocument/2006/relationships/image" Target="../media/image81.png"/><Relationship Id="rId41" Type="http://schemas.openxmlformats.org/officeDocument/2006/relationships/customXml" Target="../ink/ink78.xml"/><Relationship Id="rId54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15" Type="http://schemas.openxmlformats.org/officeDocument/2006/relationships/customXml" Target="../ink/ink65.xml"/><Relationship Id="rId23" Type="http://schemas.openxmlformats.org/officeDocument/2006/relationships/customXml" Target="../ink/ink69.xml"/><Relationship Id="rId28" Type="http://schemas.openxmlformats.org/officeDocument/2006/relationships/image" Target="../media/image85.png"/><Relationship Id="rId36" Type="http://schemas.openxmlformats.org/officeDocument/2006/relationships/image" Target="../media/image89.png"/><Relationship Id="rId49" Type="http://schemas.openxmlformats.org/officeDocument/2006/relationships/customXml" Target="../ink/ink82.xml"/><Relationship Id="rId57" Type="http://schemas.openxmlformats.org/officeDocument/2006/relationships/image" Target="../media/image2.png"/><Relationship Id="rId10" Type="http://schemas.openxmlformats.org/officeDocument/2006/relationships/image" Target="../media/image76.png"/><Relationship Id="rId31" Type="http://schemas.openxmlformats.org/officeDocument/2006/relationships/customXml" Target="../ink/ink73.xml"/><Relationship Id="rId44" Type="http://schemas.openxmlformats.org/officeDocument/2006/relationships/image" Target="../media/image93.png"/><Relationship Id="rId52" Type="http://schemas.openxmlformats.org/officeDocument/2006/relationships/image" Target="../media/image9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customXml" Target="../ink/ink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customXml" Target="../ink/ink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522A3-11A9-FC45-B20B-FC5D6B8E79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A" b="1" dirty="0"/>
              <a:t> am I compositional?</a:t>
            </a:r>
            <a:br>
              <a:rPr lang="en-CA" b="1" dirty="0"/>
            </a:br>
            <a:r>
              <a:rPr lang="en-CA" sz="4000" b="1" dirty="0"/>
              <a:t>Exploring HTS data pathologies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474F20-ACDB-9F44-8C93-2E092DAD3A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Greg </a:t>
            </a:r>
            <a:r>
              <a:rPr lang="en-US" dirty="0" err="1"/>
              <a:t>Gloor</a:t>
            </a:r>
            <a:endParaRPr lang="en-US" dirty="0"/>
          </a:p>
          <a:p>
            <a:r>
              <a:rPr lang="en-US" dirty="0" err="1"/>
              <a:t>Dep’t</a:t>
            </a:r>
            <a:r>
              <a:rPr lang="en-US" dirty="0"/>
              <a:t> of Biochemistry</a:t>
            </a:r>
          </a:p>
          <a:p>
            <a:r>
              <a:rPr lang="en-US" dirty="0"/>
              <a:t>U. Western Ontario</a:t>
            </a:r>
          </a:p>
          <a:p>
            <a:r>
              <a:rPr lang="en-US" dirty="0">
                <a:hlinkClick r:id="rId2"/>
              </a:rPr>
              <a:t>ggloor@uwo.ca</a:t>
            </a:r>
            <a:r>
              <a:rPr lang="en-US" dirty="0"/>
              <a:t> @</a:t>
            </a:r>
            <a:r>
              <a:rPr lang="en-US" dirty="0" err="1"/>
              <a:t>gbgloor</a:t>
            </a:r>
            <a:r>
              <a:rPr lang="en-US" dirty="0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376E5-6D99-9D43-A347-293825BE2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6D999-758E-9146-81C5-562C4779D1AD}" type="datetime1">
              <a:rPr lang="en-CA" smtClean="0"/>
              <a:t>2022-06-26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112D3D-7AB9-FA4F-939D-2C648F186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CoDaWorks 2022</a:t>
            </a:r>
          </a:p>
        </p:txBody>
      </p:sp>
    </p:spTree>
    <p:extLst>
      <p:ext uri="{BB962C8B-B14F-4D97-AF65-F5344CB8AC3E}">
        <p14:creationId xmlns:p14="http://schemas.microsoft.com/office/powerpoint/2010/main" val="1116660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A9823C1E-ABB1-E3DF-F2EA-F9297C05E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869" y="2299144"/>
            <a:ext cx="5400000" cy="24164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BAE4D31-AED8-AEC7-2293-9BAF4C9C6E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0" y="4087090"/>
            <a:ext cx="5400000" cy="254944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7EF110-C074-FDCE-9F85-42DAB1D87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Selex dataset: perturbation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708B5-5B20-5F6F-BF22-D89EE6D70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41B3F-66A4-9C45-87AB-66D8F6D42F91}" type="datetime1">
              <a:rPr lang="en-CA" smtClean="0"/>
              <a:t>2022-06-26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5B369-3978-191F-5F49-EC5794D56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CoDaWorks 2022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6A00E6F6-C523-BFB9-4C88-D5589F300986}"/>
                  </a:ext>
                </a:extLst>
              </p14:cNvPr>
              <p14:cNvContentPartPr/>
              <p14:nvPr/>
            </p14:nvContentPartPr>
            <p14:xfrm>
              <a:off x="1014069" y="1347223"/>
              <a:ext cx="2746800" cy="3528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6A00E6F6-C523-BFB9-4C88-D5589F30098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42060" y="1201738"/>
                <a:ext cx="2890459" cy="325885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C9CA8683-0D72-435E-1BE9-9B22BABD1F3A}"/>
              </a:ext>
            </a:extLst>
          </p:cNvPr>
          <p:cNvSpPr txBox="1"/>
          <p:nvPr/>
        </p:nvSpPr>
        <p:spPr>
          <a:xfrm>
            <a:off x="1332411" y="2364601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6D4976C-A14E-7383-9FB0-EA0B3043A3A0}"/>
              </a:ext>
            </a:extLst>
          </p:cNvPr>
          <p:cNvSpPr txBox="1"/>
          <p:nvPr/>
        </p:nvSpPr>
        <p:spPr>
          <a:xfrm>
            <a:off x="6793802" y="4087090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TMM-log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0B28ED6-F97B-EC04-35A7-85F79A2928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8350" y="996951"/>
            <a:ext cx="0" cy="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CE0F2E3-7A8B-23C9-3D50-7EBEFFEC98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98340" y="435999"/>
            <a:ext cx="1800000" cy="1635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A3055BF6-8D13-3EC9-ACE8-1E8729806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074" y="2672786"/>
            <a:ext cx="9360000" cy="14434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7EF110-C074-FDCE-9F85-42DAB1D87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Selex dataset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708B5-5B20-5F6F-BF22-D89EE6D70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FB2DC-F219-7340-BAF1-8C5E7CC9E28E}" type="datetime1">
              <a:rPr lang="en-CA" smtClean="0"/>
              <a:t>2022-06-26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5B369-3978-191F-5F49-EC5794D56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CoDaWorks 2022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09CB8D0E-7522-7DCF-A286-CA4C981101C2}"/>
                  </a:ext>
                </a:extLst>
              </p14:cNvPr>
              <p14:cNvContentPartPr/>
              <p14:nvPr/>
            </p14:nvContentPartPr>
            <p14:xfrm>
              <a:off x="5375829" y="2841943"/>
              <a:ext cx="319680" cy="1980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09CB8D0E-7522-7DCF-A286-CA4C981101C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03829" y="2698303"/>
                <a:ext cx="46332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6A00E6F6-C523-BFB9-4C88-D5589F300986}"/>
                  </a:ext>
                </a:extLst>
              </p14:cNvPr>
              <p14:cNvContentPartPr/>
              <p14:nvPr/>
            </p14:nvContentPartPr>
            <p14:xfrm>
              <a:off x="1014069" y="1347223"/>
              <a:ext cx="2746800" cy="3528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6A00E6F6-C523-BFB9-4C88-D5589F30098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42429" y="1203583"/>
                <a:ext cx="2890440" cy="32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7A5E7A31-C7DE-9787-D3E0-55A9216F8671}"/>
                  </a:ext>
                </a:extLst>
              </p14:cNvPr>
              <p14:cNvContentPartPr/>
              <p14:nvPr/>
            </p14:nvContentPartPr>
            <p14:xfrm>
              <a:off x="5352789" y="3431983"/>
              <a:ext cx="294120" cy="1152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7A5E7A31-C7DE-9787-D3E0-55A9216F867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281149" y="3288343"/>
                <a:ext cx="437760" cy="29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D6A64C6B-2954-D701-0FC6-A2D6BA673A19}"/>
                  </a:ext>
                </a:extLst>
              </p14:cNvPr>
              <p14:cNvContentPartPr/>
              <p14:nvPr/>
            </p14:nvContentPartPr>
            <p14:xfrm>
              <a:off x="5358189" y="3641503"/>
              <a:ext cx="347400" cy="1980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D6A64C6B-2954-D701-0FC6-A2D6BA673A1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286549" y="3497503"/>
                <a:ext cx="49104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B7423B66-FF81-08E3-0D56-A672D71EC135}"/>
                  </a:ext>
                </a:extLst>
              </p14:cNvPr>
              <p14:cNvContentPartPr/>
              <p14:nvPr/>
            </p14:nvContentPartPr>
            <p14:xfrm>
              <a:off x="5271429" y="3921583"/>
              <a:ext cx="431640" cy="1584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B7423B66-FF81-08E3-0D56-A672D71EC13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199789" y="3777583"/>
                <a:ext cx="575280" cy="30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A899A6B8-D7F5-A484-C221-D75622F216C1}"/>
                  </a:ext>
                </a:extLst>
              </p14:cNvPr>
              <p14:cNvContentPartPr/>
              <p14:nvPr/>
            </p14:nvContentPartPr>
            <p14:xfrm>
              <a:off x="3292149" y="3691183"/>
              <a:ext cx="380880" cy="3276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A899A6B8-D7F5-A484-C221-D75622F216C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220509" y="3547183"/>
                <a:ext cx="524520" cy="32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315DB874-1675-7239-CBE2-F03DFEBE8A35}"/>
                  </a:ext>
                </a:extLst>
              </p14:cNvPr>
              <p14:cNvContentPartPr/>
              <p14:nvPr/>
            </p14:nvContentPartPr>
            <p14:xfrm>
              <a:off x="3171189" y="3850663"/>
              <a:ext cx="464400" cy="3024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315DB874-1675-7239-CBE2-F03DFEBE8A35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099549" y="3706663"/>
                <a:ext cx="608040" cy="31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0EF279E5-0FA5-7B57-82A4-2EBEF79E2D15}"/>
                  </a:ext>
                </a:extLst>
              </p14:cNvPr>
              <p14:cNvContentPartPr/>
              <p14:nvPr/>
            </p14:nvContentPartPr>
            <p14:xfrm>
              <a:off x="3973989" y="3668143"/>
              <a:ext cx="385920" cy="2124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0EF279E5-0FA5-7B57-82A4-2EBEF79E2D1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902349" y="3524143"/>
                <a:ext cx="529560" cy="3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904EFB04-356D-068D-A805-036ADFDBF3CE}"/>
                  </a:ext>
                </a:extLst>
              </p14:cNvPr>
              <p14:cNvContentPartPr/>
              <p14:nvPr/>
            </p14:nvContentPartPr>
            <p14:xfrm>
              <a:off x="3990909" y="3451783"/>
              <a:ext cx="349560" cy="1260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904EFB04-356D-068D-A805-036ADFDBF3CE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918909" y="3308143"/>
                <a:ext cx="493200" cy="30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CB9E2DE7-09B1-F203-DC29-CE80296D8B59}"/>
                  </a:ext>
                </a:extLst>
              </p14:cNvPr>
              <p14:cNvContentPartPr/>
              <p14:nvPr/>
            </p14:nvContentPartPr>
            <p14:xfrm>
              <a:off x="4657269" y="3687583"/>
              <a:ext cx="426240" cy="1980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CB9E2DE7-09B1-F203-DC29-CE80296D8B59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585629" y="3543943"/>
                <a:ext cx="56988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E73EACB4-43A8-DAA6-8C0E-76254F487E24}"/>
                  </a:ext>
                </a:extLst>
              </p14:cNvPr>
              <p14:cNvContentPartPr/>
              <p14:nvPr/>
            </p14:nvContentPartPr>
            <p14:xfrm>
              <a:off x="4654389" y="3838063"/>
              <a:ext cx="375120" cy="2484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E73EACB4-43A8-DAA6-8C0E-76254F487E24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582749" y="3694423"/>
                <a:ext cx="518760" cy="31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3D19C20C-BF2D-A883-E292-FAF887ED9FDE}"/>
                  </a:ext>
                </a:extLst>
              </p14:cNvPr>
              <p14:cNvContentPartPr/>
              <p14:nvPr/>
            </p14:nvContentPartPr>
            <p14:xfrm>
              <a:off x="5908989" y="3650863"/>
              <a:ext cx="822960" cy="4932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3D19C20C-BF2D-A883-E292-FAF887ED9FDE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837349" y="3506863"/>
                <a:ext cx="966600" cy="33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2F989808-2FB9-7BB3-BBD3-7D4C2ECC2D66}"/>
                  </a:ext>
                </a:extLst>
              </p14:cNvPr>
              <p14:cNvContentPartPr/>
              <p14:nvPr/>
            </p14:nvContentPartPr>
            <p14:xfrm>
              <a:off x="5920149" y="3851743"/>
              <a:ext cx="862560" cy="1116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2F989808-2FB9-7BB3-BBD3-7D4C2ECC2D66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5848149" y="3708103"/>
                <a:ext cx="1006200" cy="29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AB2EEEA9-B2FA-D341-7DB5-C4E8B1C440FA}"/>
                  </a:ext>
                </a:extLst>
              </p14:cNvPr>
              <p14:cNvContentPartPr/>
              <p14:nvPr/>
            </p14:nvContentPartPr>
            <p14:xfrm>
              <a:off x="7073949" y="3666343"/>
              <a:ext cx="553680" cy="1296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AB2EEEA9-B2FA-D341-7DB5-C4E8B1C440FA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7002309" y="3522703"/>
                <a:ext cx="697320" cy="30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5FC50F4D-B862-9208-1564-4105274A2282}"/>
                  </a:ext>
                </a:extLst>
              </p14:cNvPr>
              <p14:cNvContentPartPr/>
              <p14:nvPr/>
            </p14:nvContentPartPr>
            <p14:xfrm>
              <a:off x="7068549" y="3839143"/>
              <a:ext cx="536040" cy="2412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5FC50F4D-B862-9208-1564-4105274A2282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6996549" y="3695503"/>
                <a:ext cx="679680" cy="31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856E3A99-A0FC-4D1E-6190-D9DE01E1C61D}"/>
                  </a:ext>
                </a:extLst>
              </p14:cNvPr>
              <p14:cNvContentPartPr/>
              <p14:nvPr/>
            </p14:nvContentPartPr>
            <p14:xfrm>
              <a:off x="7776309" y="3670303"/>
              <a:ext cx="661320" cy="8028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856E3A99-A0FC-4D1E-6190-D9DE01E1C61D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7704669" y="3526303"/>
                <a:ext cx="804960" cy="36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4C13ADEA-EA39-19F3-499A-AA44598E1960}"/>
                  </a:ext>
                </a:extLst>
              </p14:cNvPr>
              <p14:cNvContentPartPr/>
              <p14:nvPr/>
            </p14:nvContentPartPr>
            <p14:xfrm>
              <a:off x="7738869" y="3806383"/>
              <a:ext cx="766440" cy="14904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4C13ADEA-EA39-19F3-499A-AA44598E1960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667229" y="3662743"/>
                <a:ext cx="910080" cy="43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3F945F91-7CB5-7A29-E17E-9D2AC65B47D4}"/>
                  </a:ext>
                </a:extLst>
              </p14:cNvPr>
              <p14:cNvContentPartPr/>
              <p14:nvPr/>
            </p14:nvContentPartPr>
            <p14:xfrm>
              <a:off x="8925789" y="3689383"/>
              <a:ext cx="486360" cy="1548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3F945F91-7CB5-7A29-E17E-9D2AC65B47D4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8853789" y="3545383"/>
                <a:ext cx="630000" cy="30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2550B42D-1885-AD9D-CF92-9B5687FE7BF0}"/>
                  </a:ext>
                </a:extLst>
              </p14:cNvPr>
              <p14:cNvContentPartPr/>
              <p14:nvPr/>
            </p14:nvContentPartPr>
            <p14:xfrm>
              <a:off x="8929749" y="3884143"/>
              <a:ext cx="416520" cy="2268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2550B42D-1885-AD9D-CF92-9B5687FE7BF0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8857749" y="3740503"/>
                <a:ext cx="560160" cy="31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B66AB08A-2BCF-1932-BDEF-A3719072D000}"/>
                  </a:ext>
                </a:extLst>
              </p14:cNvPr>
              <p14:cNvContentPartPr/>
              <p14:nvPr/>
            </p14:nvContentPartPr>
            <p14:xfrm>
              <a:off x="9875469" y="3680383"/>
              <a:ext cx="1144800" cy="4716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B66AB08A-2BCF-1932-BDEF-A3719072D000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9803469" y="3536383"/>
                <a:ext cx="1288440" cy="33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CA106084-AE6E-8A4B-0F25-FC29AACCA941}"/>
                  </a:ext>
                </a:extLst>
              </p14:cNvPr>
              <p14:cNvContentPartPr/>
              <p14:nvPr/>
            </p14:nvContentPartPr>
            <p14:xfrm>
              <a:off x="9607269" y="3951103"/>
              <a:ext cx="1414800" cy="5652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CA106084-AE6E-8A4B-0F25-FC29AACCA941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9535269" y="3807463"/>
                <a:ext cx="1558440" cy="34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43C50820-C6F8-140B-DE3B-1C9C5D783EFB}"/>
                  </a:ext>
                </a:extLst>
              </p14:cNvPr>
              <p14:cNvContentPartPr/>
              <p14:nvPr/>
            </p14:nvContentPartPr>
            <p14:xfrm>
              <a:off x="5901429" y="3382303"/>
              <a:ext cx="856440" cy="1728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43C50820-C6F8-140B-DE3B-1C9C5D783EFB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5829429" y="3238663"/>
                <a:ext cx="1000080" cy="30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5B5651ED-0053-D8E8-590B-A75CFEF57729}"/>
                  </a:ext>
                </a:extLst>
              </p14:cNvPr>
              <p14:cNvContentPartPr/>
              <p14:nvPr/>
            </p14:nvContentPartPr>
            <p14:xfrm>
              <a:off x="3979389" y="3947863"/>
              <a:ext cx="506880" cy="1908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5B5651ED-0053-D8E8-590B-A75CFEF57729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907749" y="3804223"/>
                <a:ext cx="650520" cy="30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65AF597D-D426-06A6-09F9-AAE114C7CF98}"/>
                  </a:ext>
                </a:extLst>
              </p14:cNvPr>
              <p14:cNvContentPartPr/>
              <p14:nvPr/>
            </p14:nvContentPartPr>
            <p14:xfrm>
              <a:off x="7164669" y="3373663"/>
              <a:ext cx="346680" cy="2376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65AF597D-D426-06A6-09F9-AAE114C7CF98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7092669" y="3230023"/>
                <a:ext cx="490320" cy="31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E1F7F632-9BA7-5E0A-341B-35186A738DF6}"/>
                  </a:ext>
                </a:extLst>
              </p14:cNvPr>
              <p14:cNvContentPartPr/>
              <p14:nvPr/>
            </p14:nvContentPartPr>
            <p14:xfrm>
              <a:off x="8968629" y="3457543"/>
              <a:ext cx="423720" cy="2124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E1F7F632-9BA7-5E0A-341B-35186A738DF6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8896989" y="3313903"/>
                <a:ext cx="567360" cy="3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403D3E8F-64C3-7575-429D-C73FFA6F520D}"/>
                  </a:ext>
                </a:extLst>
              </p14:cNvPr>
              <p14:cNvContentPartPr/>
              <p14:nvPr/>
            </p14:nvContentPartPr>
            <p14:xfrm>
              <a:off x="7960629" y="3370783"/>
              <a:ext cx="480240" cy="3384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403D3E8F-64C3-7575-429D-C73FFA6F520D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7888989" y="3227143"/>
                <a:ext cx="623880" cy="32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F251DF67-2E8E-484A-4D8F-03CB5A2BB75B}"/>
                  </a:ext>
                </a:extLst>
              </p14:cNvPr>
              <p14:cNvContentPartPr/>
              <p14:nvPr/>
            </p14:nvContentPartPr>
            <p14:xfrm>
              <a:off x="9961149" y="3402103"/>
              <a:ext cx="463680" cy="936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F251DF67-2E8E-484A-4D8F-03CB5A2BB75B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9889509" y="3258463"/>
                <a:ext cx="607320" cy="29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06D9E6A7-ABCB-10B3-87BE-6B8CE6FC49AA}"/>
                  </a:ext>
                </a:extLst>
              </p14:cNvPr>
              <p14:cNvContentPartPr/>
              <p14:nvPr/>
            </p14:nvContentPartPr>
            <p14:xfrm>
              <a:off x="10700229" y="3334063"/>
              <a:ext cx="448920" cy="8064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06D9E6A7-ABCB-10B3-87BE-6B8CE6FC49AA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10628229" y="3190063"/>
                <a:ext cx="592560" cy="368280"/>
              </a:xfrm>
              <a:prstGeom prst="rect">
                <a:avLst/>
              </a:prstGeom>
            </p:spPr>
          </p:pic>
        </mc:Fallback>
      </mc:AlternateContent>
      <p:sp>
        <p:nvSpPr>
          <p:cNvPr id="66" name="TextBox 65">
            <a:extLst>
              <a:ext uri="{FF2B5EF4-FFF2-40B4-BE49-F238E27FC236}">
                <a16:creationId xmlns:a16="http://schemas.microsoft.com/office/drawing/2014/main" id="{5494A408-51FE-A056-1226-AEA18E75B1C2}"/>
              </a:ext>
            </a:extLst>
          </p:cNvPr>
          <p:cNvSpPr txBox="1"/>
          <p:nvPr/>
        </p:nvSpPr>
        <p:spPr>
          <a:xfrm>
            <a:off x="6392538" y="2146964"/>
            <a:ext cx="780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DESeq</a:t>
            </a:r>
            <a:endParaRPr 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585746E-0BEB-4296-A531-8CDEB5536BC1}"/>
              </a:ext>
            </a:extLst>
          </p:cNvPr>
          <p:cNvSpPr txBox="1"/>
          <p:nvPr/>
        </p:nvSpPr>
        <p:spPr>
          <a:xfrm>
            <a:off x="9217098" y="2113088"/>
            <a:ext cx="769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edgeR</a:t>
            </a:r>
            <a:endParaRPr lang="en-US" dirty="0"/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994490E9-43DF-D55F-811D-1A8D97909553}"/>
              </a:ext>
            </a:extLst>
          </p:cNvPr>
          <p:cNvPicPr>
            <a:picLocks noChangeAspect="1"/>
          </p:cNvPicPr>
          <p:nvPr/>
        </p:nvPicPr>
        <p:blipFill>
          <a:blip r:embed="rId59"/>
          <a:stretch>
            <a:fillRect/>
          </a:stretch>
        </p:blipFill>
        <p:spPr>
          <a:xfrm>
            <a:off x="9998340" y="435999"/>
            <a:ext cx="1800000" cy="1635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113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EF110-C074-FDCE-9F85-42DAB1D87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Transcriptome dataset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708B5-5B20-5F6F-BF22-D89EE6D70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931C4-DBAB-4145-8A8D-82455CE2E2D0}" type="datetime1">
              <a:rPr lang="en-CA" smtClean="0"/>
              <a:t>2022-06-26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5B369-3978-191F-5F49-EC5794D56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CoDaWorks 2022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FC7B86-5A96-154A-1AD5-B2A48FD6C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8389" y="346012"/>
            <a:ext cx="1800000" cy="1800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665373CB-A642-64E3-6F9A-68E62E3F10CE}"/>
                  </a:ext>
                </a:extLst>
              </p14:cNvPr>
              <p14:cNvContentPartPr/>
              <p14:nvPr/>
            </p14:nvContentPartPr>
            <p14:xfrm>
              <a:off x="1043589" y="1241743"/>
              <a:ext cx="4680000" cy="13140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665373CB-A642-64E3-6F9A-68E62E3F10C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71589" y="1097743"/>
                <a:ext cx="4823640" cy="419040"/>
              </a:xfrm>
              <a:prstGeom prst="rect">
                <a:avLst/>
              </a:prstGeom>
            </p:spPr>
          </p:pic>
        </mc:Fallback>
      </mc:AlternateContent>
      <p:pic>
        <p:nvPicPr>
          <p:cNvPr id="35" name="Picture 34">
            <a:extLst>
              <a:ext uri="{FF2B5EF4-FFF2-40B4-BE49-F238E27FC236}">
                <a16:creationId xmlns:a16="http://schemas.microsoft.com/office/drawing/2014/main" id="{79BBD671-75AE-40B2-B782-FBA1156E46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3800" y="2953800"/>
            <a:ext cx="9360000" cy="145062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860B65EA-0CB3-801C-B554-61DD9CB498A9}"/>
                  </a:ext>
                </a:extLst>
              </p14:cNvPr>
              <p14:cNvContentPartPr/>
              <p14:nvPr/>
            </p14:nvContentPartPr>
            <p14:xfrm>
              <a:off x="3696069" y="3719263"/>
              <a:ext cx="325080" cy="720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860B65EA-0CB3-801C-B554-61DD9CB498A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624429" y="3575623"/>
                <a:ext cx="468720" cy="29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CA697F09-1400-7433-B2FB-1C10CA6684AC}"/>
                  </a:ext>
                </a:extLst>
              </p14:cNvPr>
              <p14:cNvContentPartPr/>
              <p14:nvPr/>
            </p14:nvContentPartPr>
            <p14:xfrm>
              <a:off x="4843029" y="3683983"/>
              <a:ext cx="435240" cy="1188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CA697F09-1400-7433-B2FB-1C10CA6684A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771389" y="3540343"/>
                <a:ext cx="578880" cy="29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FA4322C5-A7D1-555C-5F6C-A82B5CC11218}"/>
                  </a:ext>
                </a:extLst>
              </p14:cNvPr>
              <p14:cNvContentPartPr/>
              <p14:nvPr/>
            </p14:nvContentPartPr>
            <p14:xfrm>
              <a:off x="5334789" y="3682543"/>
              <a:ext cx="422640" cy="972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FA4322C5-A7D1-555C-5F6C-A82B5CC1121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262789" y="3538543"/>
                <a:ext cx="566280" cy="29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5CDC9EC8-9FA1-3854-0C6A-2FE24404A93E}"/>
                  </a:ext>
                </a:extLst>
              </p14:cNvPr>
              <p14:cNvContentPartPr/>
              <p14:nvPr/>
            </p14:nvContentPartPr>
            <p14:xfrm>
              <a:off x="6371229" y="3657703"/>
              <a:ext cx="1309320" cy="2376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5CDC9EC8-9FA1-3854-0C6A-2FE24404A93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299589" y="3513703"/>
                <a:ext cx="1452960" cy="31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4B6973EE-B36F-7C3A-269B-D09D016393BE}"/>
                  </a:ext>
                </a:extLst>
              </p14:cNvPr>
              <p14:cNvContentPartPr/>
              <p14:nvPr/>
            </p14:nvContentPartPr>
            <p14:xfrm>
              <a:off x="8253309" y="3650503"/>
              <a:ext cx="1327680" cy="1692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4B6973EE-B36F-7C3A-269B-D09D016393B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181309" y="3506503"/>
                <a:ext cx="1471320" cy="30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C824D949-1EC4-F705-35C1-A333A417BD16}"/>
                  </a:ext>
                </a:extLst>
              </p14:cNvPr>
              <p14:cNvContentPartPr/>
              <p14:nvPr/>
            </p14:nvContentPartPr>
            <p14:xfrm>
              <a:off x="10299189" y="3702703"/>
              <a:ext cx="1047240" cy="3276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C824D949-1EC4-F705-35C1-A333A417BD1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227549" y="3559063"/>
                <a:ext cx="1190880" cy="32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D160E0D3-CB66-F661-7B1D-27E0857BFC29}"/>
                  </a:ext>
                </a:extLst>
              </p14:cNvPr>
              <p14:cNvContentPartPr/>
              <p14:nvPr/>
            </p14:nvContentPartPr>
            <p14:xfrm>
              <a:off x="4242549" y="4162783"/>
              <a:ext cx="295560" cy="648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D160E0D3-CB66-F661-7B1D-27E0857BFC2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170549" y="4018783"/>
                <a:ext cx="439200" cy="29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8D516C42-A04D-2AEC-C9E7-D4918970817E}"/>
                  </a:ext>
                </a:extLst>
              </p14:cNvPr>
              <p14:cNvContentPartPr/>
              <p14:nvPr/>
            </p14:nvContentPartPr>
            <p14:xfrm>
              <a:off x="4151469" y="3693343"/>
              <a:ext cx="382680" cy="900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8D516C42-A04D-2AEC-C9E7-D4918970817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079829" y="3549703"/>
                <a:ext cx="526320" cy="29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63293352-7162-1630-42FD-9C3C485649CF}"/>
                  </a:ext>
                </a:extLst>
              </p14:cNvPr>
              <p14:cNvContentPartPr/>
              <p14:nvPr/>
            </p14:nvContentPartPr>
            <p14:xfrm>
              <a:off x="4157949" y="3888823"/>
              <a:ext cx="364680" cy="396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63293352-7162-1630-42FD-9C3C485649C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086309" y="3745183"/>
                <a:ext cx="508320" cy="29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28D68221-F6DA-43CD-1C35-25A383AD6425}"/>
                  </a:ext>
                </a:extLst>
              </p14:cNvPr>
              <p14:cNvContentPartPr/>
              <p14:nvPr/>
            </p14:nvContentPartPr>
            <p14:xfrm>
              <a:off x="4931589" y="3893143"/>
              <a:ext cx="873360" cy="2340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28D68221-F6DA-43CD-1C35-25A383AD642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859949" y="3749503"/>
                <a:ext cx="1017000" cy="31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E1C0BC05-D3BE-FC8A-ECEE-1A3164AC5E17}"/>
                  </a:ext>
                </a:extLst>
              </p14:cNvPr>
              <p14:cNvContentPartPr/>
              <p14:nvPr/>
            </p14:nvContentPartPr>
            <p14:xfrm>
              <a:off x="4867869" y="4132543"/>
              <a:ext cx="980280" cy="540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E1C0BC05-D3BE-FC8A-ECEE-1A3164AC5E1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796229" y="3988543"/>
                <a:ext cx="1123920" cy="29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2B8686B7-664B-087C-65F1-2F161D95B175}"/>
                  </a:ext>
                </a:extLst>
              </p14:cNvPr>
              <p14:cNvContentPartPr/>
              <p14:nvPr/>
            </p14:nvContentPartPr>
            <p14:xfrm>
              <a:off x="7331709" y="3932023"/>
              <a:ext cx="436320" cy="5904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2B8686B7-664B-087C-65F1-2F161D95B175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260069" y="3788023"/>
                <a:ext cx="579960" cy="34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D47B7C3E-86AA-BCA7-5C9E-2E8D6CD8CAF1}"/>
                  </a:ext>
                </a:extLst>
              </p14:cNvPr>
              <p14:cNvContentPartPr/>
              <p14:nvPr/>
            </p14:nvContentPartPr>
            <p14:xfrm>
              <a:off x="7313349" y="4112023"/>
              <a:ext cx="452880" cy="2664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D47B7C3E-86AA-BCA7-5C9E-2E8D6CD8CAF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241349" y="3968023"/>
                <a:ext cx="596520" cy="31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6CD5EBC4-0358-E273-5C2C-9C8B3743CBD1}"/>
                  </a:ext>
                </a:extLst>
              </p14:cNvPr>
              <p14:cNvContentPartPr/>
              <p14:nvPr/>
            </p14:nvContentPartPr>
            <p14:xfrm>
              <a:off x="9248709" y="3917263"/>
              <a:ext cx="334440" cy="540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6CD5EBC4-0358-E273-5C2C-9C8B3743CBD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177069" y="3773623"/>
                <a:ext cx="478080" cy="29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854DF1FA-F24B-E2D3-C7D0-F9F9CD631430}"/>
                  </a:ext>
                </a:extLst>
              </p14:cNvPr>
              <p14:cNvContentPartPr/>
              <p14:nvPr/>
            </p14:nvContentPartPr>
            <p14:xfrm>
              <a:off x="9267069" y="4185823"/>
              <a:ext cx="403200" cy="3384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854DF1FA-F24B-E2D3-C7D0-F9F9CD631430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195429" y="4041823"/>
                <a:ext cx="546840" cy="32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E6A99DD3-84CA-50A1-A1CB-69C00A78F68E}"/>
                  </a:ext>
                </a:extLst>
              </p14:cNvPr>
              <p14:cNvContentPartPr/>
              <p14:nvPr/>
            </p14:nvContentPartPr>
            <p14:xfrm>
              <a:off x="10741629" y="3944263"/>
              <a:ext cx="491040" cy="3888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E6A99DD3-84CA-50A1-A1CB-69C00A78F68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0669629" y="3800263"/>
                <a:ext cx="634680" cy="32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E45B36D2-54C9-04E1-F8AC-D7C8CAA6D0ED}"/>
                  </a:ext>
                </a:extLst>
              </p14:cNvPr>
              <p14:cNvContentPartPr/>
              <p14:nvPr/>
            </p14:nvContentPartPr>
            <p14:xfrm>
              <a:off x="10782669" y="4187623"/>
              <a:ext cx="451440" cy="1368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E45B36D2-54C9-04E1-F8AC-D7C8CAA6D0ED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0710669" y="4043983"/>
                <a:ext cx="595080" cy="30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C27A71BD-E2AC-1E84-6726-4D5A128D7AEF}"/>
                  </a:ext>
                </a:extLst>
              </p14:cNvPr>
              <p14:cNvContentPartPr/>
              <p14:nvPr/>
            </p14:nvContentPartPr>
            <p14:xfrm>
              <a:off x="3429669" y="4022383"/>
              <a:ext cx="463320" cy="576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C27A71BD-E2AC-1E84-6726-4D5A128D7AEF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358029" y="3878383"/>
                <a:ext cx="606960" cy="29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E738AC78-5421-620A-7723-C5AAD2DECABA}"/>
                  </a:ext>
                </a:extLst>
              </p14:cNvPr>
              <p14:cNvContentPartPr/>
              <p14:nvPr/>
            </p14:nvContentPartPr>
            <p14:xfrm>
              <a:off x="3350109" y="4190863"/>
              <a:ext cx="552960" cy="6624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E738AC78-5421-620A-7723-C5AAD2DECABA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278109" y="4047223"/>
                <a:ext cx="696600" cy="35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B8CE1240-0A47-8C3C-458F-0D847C8FDD36}"/>
                  </a:ext>
                </a:extLst>
              </p14:cNvPr>
              <p14:cNvContentPartPr/>
              <p14:nvPr/>
            </p14:nvContentPartPr>
            <p14:xfrm>
              <a:off x="6140829" y="4034623"/>
              <a:ext cx="774000" cy="6444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B8CE1240-0A47-8C3C-458F-0D847C8FDD36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050829" y="3854983"/>
                <a:ext cx="953640" cy="42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BE6D060D-35BA-2AAE-653A-C4A5AA233232}"/>
                  </a:ext>
                </a:extLst>
              </p14:cNvPr>
              <p14:cNvContentPartPr/>
              <p14:nvPr/>
            </p14:nvContentPartPr>
            <p14:xfrm>
              <a:off x="7925349" y="4016983"/>
              <a:ext cx="794160" cy="2412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BE6D060D-35BA-2AAE-653A-C4A5AA233232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835709" y="3837343"/>
                <a:ext cx="973800" cy="38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7A4E4796-979D-F154-F0EC-16D8AB299981}"/>
                  </a:ext>
                </a:extLst>
              </p14:cNvPr>
              <p14:cNvContentPartPr/>
              <p14:nvPr/>
            </p14:nvContentPartPr>
            <p14:xfrm>
              <a:off x="9866829" y="4016623"/>
              <a:ext cx="736920" cy="3852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7A4E4796-979D-F154-F0EC-16D8AB299981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9776829" y="3836623"/>
                <a:ext cx="916560" cy="39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CA0678B6-F516-0891-BACB-5770400177AC}"/>
                  </a:ext>
                </a:extLst>
              </p14:cNvPr>
              <p14:cNvContentPartPr/>
              <p14:nvPr/>
            </p14:nvContentPartPr>
            <p14:xfrm>
              <a:off x="5596149" y="3156223"/>
              <a:ext cx="247680" cy="252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CA0678B6-F516-0891-BACB-5770400177AC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524149" y="3012223"/>
                <a:ext cx="391320" cy="29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23D7900E-4050-69B4-7F69-1F1185396835}"/>
                  </a:ext>
                </a:extLst>
              </p14:cNvPr>
              <p14:cNvContentPartPr/>
              <p14:nvPr/>
            </p14:nvContentPartPr>
            <p14:xfrm>
              <a:off x="4237869" y="3208423"/>
              <a:ext cx="235440" cy="3312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23D7900E-4050-69B4-7F69-1F1185396835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166229" y="3064783"/>
                <a:ext cx="379080" cy="32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AF1BE0ED-6017-EBE0-A8F2-B5852A366346}"/>
                  </a:ext>
                </a:extLst>
              </p14:cNvPr>
              <p14:cNvContentPartPr/>
              <p14:nvPr/>
            </p14:nvContentPartPr>
            <p14:xfrm>
              <a:off x="7248549" y="3155143"/>
              <a:ext cx="400680" cy="3420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AF1BE0ED-6017-EBE0-A8F2-B5852A366346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176909" y="3011143"/>
                <a:ext cx="544320" cy="32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180432D6-FAE7-55B6-FDEB-7C94A7D23FCA}"/>
                  </a:ext>
                </a:extLst>
              </p14:cNvPr>
              <p14:cNvContentPartPr/>
              <p14:nvPr/>
            </p14:nvContentPartPr>
            <p14:xfrm>
              <a:off x="10811469" y="3138223"/>
              <a:ext cx="762120" cy="3996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180432D6-FAE7-55B6-FDEB-7C94A7D23FCA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0739829" y="2994583"/>
                <a:ext cx="905760" cy="327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01468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EF110-C074-FDCE-9F85-42DAB1D87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16S microbiome dataset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708B5-5B20-5F6F-BF22-D89EE6D70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99E48-82AF-1B4A-AB65-D1DAC307F12B}" type="datetime1">
              <a:rPr lang="en-CA" smtClean="0"/>
              <a:t>2022-06-26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5B369-3978-191F-5F49-EC5794D56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CoDaWorks 2022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29C1DD1A-BD66-B350-844E-54B170D27CD5}"/>
                  </a:ext>
                </a:extLst>
              </p14:cNvPr>
              <p14:cNvContentPartPr/>
              <p14:nvPr/>
            </p14:nvContentPartPr>
            <p14:xfrm>
              <a:off x="1002909" y="1361983"/>
              <a:ext cx="5075280" cy="810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29C1DD1A-BD66-B350-844E-54B170D27CD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30909" y="1217983"/>
                <a:ext cx="5218920" cy="368640"/>
              </a:xfrm>
              <a:prstGeom prst="rect">
                <a:avLst/>
              </a:prstGeom>
            </p:spPr>
          </p:pic>
        </mc:Fallback>
      </mc:AlternateContent>
      <p:pic>
        <p:nvPicPr>
          <p:cNvPr id="16" name="Picture 15">
            <a:extLst>
              <a:ext uri="{FF2B5EF4-FFF2-40B4-BE49-F238E27FC236}">
                <a16:creationId xmlns:a16="http://schemas.microsoft.com/office/drawing/2014/main" id="{21B6F29B-2C41-0D26-5944-46F7A868E3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3800" y="2687546"/>
            <a:ext cx="9360000" cy="144670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28644C9-7741-B74B-D6BA-85DDD6A44EC0}"/>
                  </a:ext>
                </a:extLst>
              </p14:cNvPr>
              <p14:cNvContentPartPr/>
              <p14:nvPr/>
            </p14:nvContentPartPr>
            <p14:xfrm>
              <a:off x="5604429" y="3411823"/>
              <a:ext cx="481680" cy="86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28644C9-7741-B74B-D6BA-85DDD6A44EC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532429" y="3267823"/>
                <a:ext cx="625320" cy="29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B982FD2D-900E-9A3B-F40C-E3AB1521388D}"/>
                  </a:ext>
                </a:extLst>
              </p14:cNvPr>
              <p14:cNvContentPartPr/>
              <p14:nvPr/>
            </p14:nvContentPartPr>
            <p14:xfrm>
              <a:off x="7423509" y="3422263"/>
              <a:ext cx="379800" cy="828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B982FD2D-900E-9A3B-F40C-E3AB1521388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351869" y="3278623"/>
                <a:ext cx="523440" cy="29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28DC2181-C0F5-26E0-AD7C-0F098335C520}"/>
                  </a:ext>
                </a:extLst>
              </p14:cNvPr>
              <p14:cNvContentPartPr/>
              <p14:nvPr/>
            </p14:nvContentPartPr>
            <p14:xfrm>
              <a:off x="10980669" y="3395623"/>
              <a:ext cx="385200" cy="2232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28DC2181-C0F5-26E0-AD7C-0F098335C52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909029" y="3251983"/>
                <a:ext cx="528840" cy="30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1F820D09-85C5-ECF9-38A3-6FD5C9A92306}"/>
                  </a:ext>
                </a:extLst>
              </p14:cNvPr>
              <p14:cNvContentPartPr/>
              <p14:nvPr/>
            </p14:nvContentPartPr>
            <p14:xfrm>
              <a:off x="5067309" y="3510103"/>
              <a:ext cx="222480" cy="1368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1F820D09-85C5-ECF9-38A3-6FD5C9A9230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995309" y="3366463"/>
                <a:ext cx="366120" cy="30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0ABC8C13-3606-6F86-D6FA-7E22493383DC}"/>
                  </a:ext>
                </a:extLst>
              </p14:cNvPr>
              <p14:cNvContentPartPr/>
              <p14:nvPr/>
            </p14:nvContentPartPr>
            <p14:xfrm>
              <a:off x="3673029" y="3442423"/>
              <a:ext cx="182160" cy="1512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0ABC8C13-3606-6F86-D6FA-7E22493383DC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601389" y="3298423"/>
                <a:ext cx="325800" cy="30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CCEC9D30-0531-F0BF-C6E8-5C996F16EA6A}"/>
                  </a:ext>
                </a:extLst>
              </p14:cNvPr>
              <p14:cNvContentPartPr/>
              <p14:nvPr/>
            </p14:nvContentPartPr>
            <p14:xfrm>
              <a:off x="4195749" y="3931663"/>
              <a:ext cx="465480" cy="3168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CCEC9D30-0531-F0BF-C6E8-5C996F16EA6A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123749" y="3788023"/>
                <a:ext cx="609120" cy="31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A9FAB419-409B-B3B5-2902-0E6CB39776CA}"/>
                  </a:ext>
                </a:extLst>
              </p14:cNvPr>
              <p14:cNvContentPartPr/>
              <p14:nvPr/>
            </p14:nvContentPartPr>
            <p14:xfrm>
              <a:off x="4186029" y="3466183"/>
              <a:ext cx="466920" cy="1296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A9FAB419-409B-B3B5-2902-0E6CB39776CA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114029" y="3322543"/>
                <a:ext cx="610560" cy="30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D2392462-EDAC-7FC8-5ABE-457001CF0D3B}"/>
                  </a:ext>
                </a:extLst>
              </p14:cNvPr>
              <p14:cNvContentPartPr/>
              <p14:nvPr/>
            </p14:nvContentPartPr>
            <p14:xfrm>
              <a:off x="5594349" y="3666703"/>
              <a:ext cx="431640" cy="324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D2392462-EDAC-7FC8-5ABE-457001CF0D3B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522709" y="3523063"/>
                <a:ext cx="575280" cy="29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0C4E596B-6B9E-D461-8A26-A4425EC08CAF}"/>
                  </a:ext>
                </a:extLst>
              </p14:cNvPr>
              <p14:cNvContentPartPr/>
              <p14:nvPr/>
            </p14:nvContentPartPr>
            <p14:xfrm>
              <a:off x="3354069" y="3865783"/>
              <a:ext cx="523440" cy="1476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0C4E596B-6B9E-D461-8A26-A4425EC08CAF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282429" y="3722143"/>
                <a:ext cx="667080" cy="30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A1B237AA-BEDB-E643-5FB2-1655DD521594}"/>
                  </a:ext>
                </a:extLst>
              </p14:cNvPr>
              <p14:cNvContentPartPr/>
              <p14:nvPr/>
            </p14:nvContentPartPr>
            <p14:xfrm>
              <a:off x="3624429" y="3754543"/>
              <a:ext cx="253440" cy="360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A1B237AA-BEDB-E643-5FB2-1655DD521594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552789" y="3610903"/>
                <a:ext cx="397080" cy="29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4722079F-D207-81ED-A93A-854E23B4D24C}"/>
                  </a:ext>
                </a:extLst>
              </p14:cNvPr>
              <p14:cNvContentPartPr/>
              <p14:nvPr/>
            </p14:nvContentPartPr>
            <p14:xfrm>
              <a:off x="4079829" y="3725743"/>
              <a:ext cx="482760" cy="1260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4722079F-D207-81ED-A93A-854E23B4D24C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008189" y="3581743"/>
                <a:ext cx="626400" cy="30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147CB988-61DC-D29A-9A58-3EB6E81FE215}"/>
                  </a:ext>
                </a:extLst>
              </p14:cNvPr>
              <p14:cNvContentPartPr/>
              <p14:nvPr/>
            </p14:nvContentPartPr>
            <p14:xfrm>
              <a:off x="4950309" y="3697663"/>
              <a:ext cx="387000" cy="4428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147CB988-61DC-D29A-9A58-3EB6E81FE215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878669" y="3553663"/>
                <a:ext cx="530640" cy="33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1B7F2A4B-1B55-9BD8-9DCA-BE5C6C200439}"/>
                  </a:ext>
                </a:extLst>
              </p14:cNvPr>
              <p14:cNvContentPartPr/>
              <p14:nvPr/>
            </p14:nvContentPartPr>
            <p14:xfrm>
              <a:off x="6497949" y="3456463"/>
              <a:ext cx="481680" cy="3024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1B7F2A4B-1B55-9BD8-9DCA-BE5C6C200439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6425949" y="3312463"/>
                <a:ext cx="625320" cy="31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529AE667-6D42-C8BE-9B10-51541485A0FC}"/>
                  </a:ext>
                </a:extLst>
              </p14:cNvPr>
              <p14:cNvContentPartPr/>
              <p14:nvPr/>
            </p14:nvContentPartPr>
            <p14:xfrm>
              <a:off x="6282669" y="3798823"/>
              <a:ext cx="781200" cy="4536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529AE667-6D42-C8BE-9B10-51541485A0FC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6210669" y="3655183"/>
                <a:ext cx="924840" cy="33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C1CCC7C4-F2AC-ECE5-8252-3459B3C36FD2}"/>
                  </a:ext>
                </a:extLst>
              </p14:cNvPr>
              <p14:cNvContentPartPr/>
              <p14:nvPr/>
            </p14:nvContentPartPr>
            <p14:xfrm>
              <a:off x="8105349" y="3511903"/>
              <a:ext cx="732600" cy="1116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C1CCC7C4-F2AC-ECE5-8252-3459B3C36FD2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8033349" y="3368263"/>
                <a:ext cx="876240" cy="29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1B9ABCCF-F54E-8711-206D-B0335DF66AFD}"/>
                  </a:ext>
                </a:extLst>
              </p14:cNvPr>
              <p14:cNvContentPartPr/>
              <p14:nvPr/>
            </p14:nvContentPartPr>
            <p14:xfrm>
              <a:off x="8026869" y="3766063"/>
              <a:ext cx="758520" cy="7020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1B9ABCCF-F54E-8711-206D-B0335DF66AFD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954869" y="3622063"/>
                <a:ext cx="902160" cy="35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6FBCD5E2-E454-E886-AF1C-DFDA3AA5AD31}"/>
                  </a:ext>
                </a:extLst>
              </p14:cNvPr>
              <p14:cNvContentPartPr/>
              <p14:nvPr/>
            </p14:nvContentPartPr>
            <p14:xfrm>
              <a:off x="9211629" y="3752743"/>
              <a:ext cx="550800" cy="2988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6FBCD5E2-E454-E886-AF1C-DFDA3AA5AD31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9139989" y="3608743"/>
                <a:ext cx="694440" cy="31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A5728E03-C8EE-2AA8-E2E0-56B565537F3D}"/>
                  </a:ext>
                </a:extLst>
              </p14:cNvPr>
              <p14:cNvContentPartPr/>
              <p14:nvPr/>
            </p14:nvContentPartPr>
            <p14:xfrm>
              <a:off x="9305949" y="3978463"/>
              <a:ext cx="354240" cy="3456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A5728E03-C8EE-2AA8-E2E0-56B565537F3D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9233949" y="3834463"/>
                <a:ext cx="497880" cy="32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10CDF944-D69F-EFE2-C972-6DE653CE454F}"/>
                  </a:ext>
                </a:extLst>
              </p14:cNvPr>
              <p14:cNvContentPartPr/>
              <p14:nvPr/>
            </p14:nvContentPartPr>
            <p14:xfrm>
              <a:off x="10052229" y="3524863"/>
              <a:ext cx="550800" cy="2340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10CDF944-D69F-EFE2-C972-6DE653CE454F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9980589" y="3380863"/>
                <a:ext cx="694440" cy="31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EFE04F64-362F-2A83-DDC9-AA51256C4429}"/>
                  </a:ext>
                </a:extLst>
              </p14:cNvPr>
              <p14:cNvContentPartPr/>
              <p14:nvPr/>
            </p14:nvContentPartPr>
            <p14:xfrm>
              <a:off x="9928029" y="3811423"/>
              <a:ext cx="702360" cy="3132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EFE04F64-362F-2A83-DDC9-AA51256C4429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9856029" y="3667783"/>
                <a:ext cx="846000" cy="31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F6DF64DE-21D4-C6B2-0C17-7D08FB53E2E5}"/>
                  </a:ext>
                </a:extLst>
              </p14:cNvPr>
              <p14:cNvContentPartPr/>
              <p14:nvPr/>
            </p14:nvContentPartPr>
            <p14:xfrm>
              <a:off x="10936029" y="3733663"/>
              <a:ext cx="318240" cy="14508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F6DF64DE-21D4-C6B2-0C17-7D08FB53E2E5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10864389" y="3590023"/>
                <a:ext cx="461880" cy="43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A07C04C3-0FF3-1D8F-CA00-10C4AA8DA6A9}"/>
                  </a:ext>
                </a:extLst>
              </p14:cNvPr>
              <p14:cNvContentPartPr/>
              <p14:nvPr/>
            </p14:nvContentPartPr>
            <p14:xfrm>
              <a:off x="9097869" y="3412903"/>
              <a:ext cx="615960" cy="6948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A07C04C3-0FF3-1D8F-CA00-10C4AA8DA6A9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9025869" y="3268903"/>
                <a:ext cx="759600" cy="35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02EC5990-BEE7-43D5-4A18-A7DA92269772}"/>
                  </a:ext>
                </a:extLst>
              </p14:cNvPr>
              <p14:cNvContentPartPr/>
              <p14:nvPr/>
            </p14:nvContentPartPr>
            <p14:xfrm>
              <a:off x="7362309" y="3730423"/>
              <a:ext cx="563400" cy="13968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02EC5990-BEE7-43D5-4A18-A7DA92269772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7290669" y="3586783"/>
                <a:ext cx="707040" cy="42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6F387B19-8709-E569-7DEC-9F8277C5944B}"/>
                  </a:ext>
                </a:extLst>
              </p14:cNvPr>
              <p14:cNvContentPartPr/>
              <p14:nvPr/>
            </p14:nvContentPartPr>
            <p14:xfrm>
              <a:off x="5038869" y="3991783"/>
              <a:ext cx="357480" cy="2772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6F387B19-8709-E569-7DEC-9F8277C5944B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4967229" y="3847783"/>
                <a:ext cx="501120" cy="31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BE638A6E-5EE3-9E58-CE5D-D3C54258E4E2}"/>
                  </a:ext>
                </a:extLst>
              </p14:cNvPr>
              <p14:cNvContentPartPr/>
              <p14:nvPr/>
            </p14:nvContentPartPr>
            <p14:xfrm>
              <a:off x="5644029" y="3973783"/>
              <a:ext cx="344160" cy="3060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BE638A6E-5EE3-9E58-CE5D-D3C54258E4E2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5572389" y="3830143"/>
                <a:ext cx="487800" cy="31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843A0A93-36C1-122B-CEAE-C36D935C7F20}"/>
                  </a:ext>
                </a:extLst>
              </p14:cNvPr>
              <p14:cNvContentPartPr/>
              <p14:nvPr/>
            </p14:nvContentPartPr>
            <p14:xfrm>
              <a:off x="5588589" y="2882983"/>
              <a:ext cx="433440" cy="1692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843A0A93-36C1-122B-CEAE-C36D935C7F20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5516589" y="2738983"/>
                <a:ext cx="577080" cy="304560"/>
              </a:xfrm>
              <a:prstGeom prst="rect">
                <a:avLst/>
              </a:prstGeom>
            </p:spPr>
          </p:pic>
        </mc:Fallback>
      </mc:AlternateContent>
      <p:pic>
        <p:nvPicPr>
          <p:cNvPr id="62" name="Picture 61">
            <a:extLst>
              <a:ext uri="{FF2B5EF4-FFF2-40B4-BE49-F238E27FC236}">
                <a16:creationId xmlns:a16="http://schemas.microsoft.com/office/drawing/2014/main" id="{E86127C0-8625-1EE8-D846-BC52F25C2131}"/>
              </a:ext>
            </a:extLst>
          </p:cNvPr>
          <p:cNvPicPr>
            <a:picLocks noChangeAspect="1"/>
          </p:cNvPicPr>
          <p:nvPr/>
        </p:nvPicPr>
        <p:blipFill>
          <a:blip r:embed="rId57"/>
          <a:stretch>
            <a:fillRect/>
          </a:stretch>
        </p:blipFill>
        <p:spPr>
          <a:xfrm>
            <a:off x="10108389" y="346012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194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ED613-7FF8-55AD-65A5-CEC3E8030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Availability and suggestions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7AE15-8FA1-2171-16D1-822BD420F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/</a:t>
            </a:r>
            <a:r>
              <a:rPr lang="en-US" dirty="0" err="1"/>
              <a:t>ggloor</a:t>
            </a:r>
            <a:r>
              <a:rPr lang="en-US" dirty="0"/>
              <a:t>/</a:t>
            </a:r>
            <a:r>
              <a:rPr lang="en-US" dirty="0" err="1"/>
              <a:t>aIc</a:t>
            </a:r>
            <a:endParaRPr lang="en-US" dirty="0"/>
          </a:p>
          <a:p>
            <a:pPr lvl="1"/>
            <a:r>
              <a:rPr lang="en-US" dirty="0"/>
              <a:t>R packages</a:t>
            </a:r>
          </a:p>
          <a:p>
            <a:pPr lvl="1"/>
            <a:r>
              <a:rPr lang="en-US" dirty="0"/>
              <a:t>Passes all requirements for Bioconductor</a:t>
            </a:r>
          </a:p>
          <a:p>
            <a:pPr lvl="1"/>
            <a:r>
              <a:rPr lang="en-US" dirty="0"/>
              <a:t>Next step is to add different distance metrics</a:t>
            </a:r>
          </a:p>
          <a:p>
            <a:r>
              <a:rPr lang="en-US" dirty="0" err="1"/>
              <a:t>Github</a:t>
            </a:r>
            <a:r>
              <a:rPr lang="en-US" dirty="0"/>
              <a:t>/</a:t>
            </a:r>
            <a:r>
              <a:rPr lang="en-US" dirty="0" err="1"/>
              <a:t>ggloor</a:t>
            </a:r>
            <a:r>
              <a:rPr lang="en-US" dirty="0"/>
              <a:t>/</a:t>
            </a:r>
            <a:r>
              <a:rPr lang="en-US" dirty="0" err="1"/>
              <a:t>amIcomp</a:t>
            </a:r>
            <a:endParaRPr lang="en-US" dirty="0"/>
          </a:p>
          <a:p>
            <a:pPr lvl="1"/>
            <a:r>
              <a:rPr lang="en-US" dirty="0"/>
              <a:t>Shiny app</a:t>
            </a:r>
          </a:p>
          <a:p>
            <a:pPr lvl="1"/>
            <a:r>
              <a:rPr lang="en-US" dirty="0"/>
              <a:t>Requires </a:t>
            </a:r>
            <a:r>
              <a:rPr lang="en-US" dirty="0" err="1"/>
              <a:t>aIc</a:t>
            </a:r>
            <a:r>
              <a:rPr lang="en-US" dirty="0"/>
              <a:t> backend</a:t>
            </a:r>
          </a:p>
          <a:p>
            <a:pPr lvl="1"/>
            <a:r>
              <a:rPr lang="en-US" dirty="0"/>
              <a:t>Help with visualizations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FBD4C-5CBF-6760-E15C-BEBBBF2A5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713F1-DD77-EA4F-B989-4F3CAC46386C}" type="datetime1">
              <a:rPr lang="en-CA" smtClean="0"/>
              <a:t>2022-06-26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4557C-BEC3-FD46-C2AB-5478CDFAE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CoDaWorks 2022</a:t>
            </a:r>
          </a:p>
        </p:txBody>
      </p:sp>
    </p:spTree>
    <p:extLst>
      <p:ext uri="{BB962C8B-B14F-4D97-AF65-F5344CB8AC3E}">
        <p14:creationId xmlns:p14="http://schemas.microsoft.com/office/powerpoint/2010/main" val="25324340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CE2C912-6C8F-C1BA-2103-B2D3F55930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8389" y="346012"/>
            <a:ext cx="1800000" cy="180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BC678F3-D68A-9BEE-E3FE-8B0607113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6E29F-92BB-315C-0973-1561C6901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Different experimental designs produce data with wildly different characteristics</a:t>
            </a:r>
          </a:p>
          <a:p>
            <a:r>
              <a:rPr lang="en-US" dirty="0"/>
              <a:t>Coherence is universally bad when measured by correlation</a:t>
            </a:r>
          </a:p>
          <a:p>
            <a:r>
              <a:rPr lang="en-US" dirty="0"/>
              <a:t>Data normalizations often fail unpredictably</a:t>
            </a:r>
          </a:p>
          <a:p>
            <a:pPr lvl="1"/>
            <a:r>
              <a:rPr lang="en-US" dirty="0"/>
              <a:t>Transcriptomes are easy</a:t>
            </a:r>
          </a:p>
          <a:p>
            <a:pPr lvl="2"/>
            <a:r>
              <a:rPr lang="en-US" dirty="0"/>
              <a:t>Tools developed in this space may not be generalizable</a:t>
            </a:r>
          </a:p>
          <a:p>
            <a:r>
              <a:rPr lang="en-US" dirty="0"/>
              <a:t>Compositional (</a:t>
            </a:r>
            <a:r>
              <a:rPr lang="en-US" dirty="0" err="1"/>
              <a:t>clr</a:t>
            </a:r>
            <a:r>
              <a:rPr lang="en-US" dirty="0"/>
              <a:t>) was by far the closest to the ideal under perturbation invariance, scale invariance and distance dominance tests</a:t>
            </a:r>
          </a:p>
          <a:p>
            <a:pPr lvl="1"/>
            <a:r>
              <a:rPr lang="en-US" dirty="0"/>
              <a:t>Sparsity is the enemy of perfection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DE7150-4C6D-D8CA-7018-F7A7E5D20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5C7D4-BFE6-E642-BB27-D36DD4287530}" type="datetime1">
              <a:rPr lang="en-CA" smtClean="0"/>
              <a:t>2022-06-26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7AF16-1685-69CA-54D7-262CDBA4D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CoDaWorks 2022</a:t>
            </a:r>
          </a:p>
        </p:txBody>
      </p:sp>
    </p:spTree>
    <p:extLst>
      <p:ext uri="{BB962C8B-B14F-4D97-AF65-F5344CB8AC3E}">
        <p14:creationId xmlns:p14="http://schemas.microsoft.com/office/powerpoint/2010/main" val="2789701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0C90D-832E-427F-BF2F-F5CF405B1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D6F7E-0CD2-C921-D492-0BB0DF992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Flexible approach to data analysis by trainees</a:t>
            </a:r>
          </a:p>
          <a:p>
            <a:pPr lvl="1"/>
            <a:r>
              <a:rPr lang="en-US" dirty="0"/>
              <a:t>Often under pressure from supervisor</a:t>
            </a:r>
          </a:p>
          <a:p>
            <a:pPr lvl="1"/>
            <a:r>
              <a:rPr lang="en-US" dirty="0"/>
              <a:t>Need a ‘show me’ quickly tool</a:t>
            </a:r>
          </a:p>
          <a:p>
            <a:pPr lvl="1"/>
            <a:r>
              <a:rPr lang="en-US" dirty="0" err="1"/>
              <a:t>CoDa</a:t>
            </a:r>
            <a:r>
              <a:rPr lang="en-US" dirty="0"/>
              <a:t> approaches most robust (Nearing 2022. Nat. Comm 13:342)</a:t>
            </a:r>
          </a:p>
          <a:p>
            <a:pPr lvl="1"/>
            <a:endParaRPr lang="en-US" dirty="0"/>
          </a:p>
          <a:p>
            <a:r>
              <a:rPr lang="en-US" dirty="0"/>
              <a:t>Reviewer 2	</a:t>
            </a:r>
          </a:p>
          <a:p>
            <a:pPr lvl="1"/>
            <a:r>
              <a:rPr lang="en-US" dirty="0"/>
              <a:t>If you are in the room, here is your rebuttal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ACB4D5-40C8-2C98-554A-0671AD61E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4BC4-A56A-6D4B-8B38-685A75D6020C}" type="datetime1">
              <a:rPr lang="en-CA" smtClean="0"/>
              <a:t>2022-06-26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7211F-BC09-DADE-E18A-8BEA0407C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CoDaWorks 2022</a:t>
            </a:r>
          </a:p>
        </p:txBody>
      </p:sp>
    </p:spTree>
    <p:extLst>
      <p:ext uri="{BB962C8B-B14F-4D97-AF65-F5344CB8AC3E}">
        <p14:creationId xmlns:p14="http://schemas.microsoft.com/office/powerpoint/2010/main" val="3352185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57D2F-0E27-844B-BD54-6EE977699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 data are sausage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F0222-0ED4-6944-84DD-8D6B8B197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980660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Microbiome	</a:t>
            </a:r>
          </a:p>
          <a:p>
            <a:r>
              <a:rPr lang="en-US" dirty="0"/>
              <a:t>transcriptome</a:t>
            </a:r>
          </a:p>
          <a:p>
            <a:r>
              <a:rPr lang="en-US" dirty="0"/>
              <a:t>Metagenome</a:t>
            </a:r>
          </a:p>
          <a:p>
            <a:r>
              <a:rPr lang="en-US" dirty="0"/>
              <a:t>Single cell</a:t>
            </a:r>
          </a:p>
          <a:p>
            <a:endParaRPr lang="en-US" dirty="0"/>
          </a:p>
          <a:p>
            <a:r>
              <a:rPr lang="en-US" dirty="0"/>
              <a:t>Discrete random sample of the library which is a random sample of the environment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Content Placeholder 3" descr="fig_1.pdf">
            <a:extLst>
              <a:ext uri="{FF2B5EF4-FFF2-40B4-BE49-F238E27FC236}">
                <a16:creationId xmlns:a16="http://schemas.microsoft.com/office/drawing/2014/main" id="{5A78EAA5-6A7B-A040-AEF6-F11DBF1BA0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" r="1833" b="30506"/>
          <a:stretch/>
        </p:blipFill>
        <p:spPr>
          <a:xfrm>
            <a:off x="4306186" y="1558999"/>
            <a:ext cx="6560288" cy="4700321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89D15A-1B16-2543-818F-E544669D7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C9865-9E9E-EF4E-BA56-93C6B0A63891}" type="datetime1">
              <a:rPr lang="en-CA" smtClean="0"/>
              <a:t>2022-06-26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BE1A47-CF67-314F-B0D6-AE3F4B7C6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CoDaWorks 2022</a:t>
            </a:r>
          </a:p>
        </p:txBody>
      </p:sp>
    </p:spTree>
    <p:extLst>
      <p:ext uri="{BB962C8B-B14F-4D97-AF65-F5344CB8AC3E}">
        <p14:creationId xmlns:p14="http://schemas.microsoft.com/office/powerpoint/2010/main" val="4256329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78E50B8-7D7C-E049-8F69-670619DADB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3924" y="1134484"/>
            <a:ext cx="5358391" cy="53583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6C57D2F-0E27-844B-BD54-6EE977699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HTS count data are awful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F0222-0ED4-6944-84DD-8D6B8B197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Sparse</a:t>
            </a:r>
          </a:p>
          <a:p>
            <a:r>
              <a:rPr lang="en-US" dirty="0"/>
              <a:t>Variable</a:t>
            </a:r>
          </a:p>
          <a:p>
            <a:r>
              <a:rPr lang="en-US" dirty="0"/>
              <a:t>Discrete</a:t>
            </a:r>
          </a:p>
          <a:p>
            <a:r>
              <a:rPr lang="en-US" dirty="0"/>
              <a:t>Unpredictable</a:t>
            </a:r>
          </a:p>
          <a:p>
            <a:r>
              <a:rPr lang="en-US" dirty="0"/>
              <a:t>NB or ZIG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11DA30-4293-A941-8A08-D3EB19BEC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870AD-AFF8-6B48-9BCE-AD6BCF631692}" type="datetime1">
              <a:rPr lang="en-CA" smtClean="0"/>
              <a:t>2022-06-26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89BC35-FA2D-F64D-A474-6B3CC4428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CoDaWorks 2022</a:t>
            </a:r>
          </a:p>
        </p:txBody>
      </p:sp>
    </p:spTree>
    <p:extLst>
      <p:ext uri="{BB962C8B-B14F-4D97-AF65-F5344CB8AC3E}">
        <p14:creationId xmlns:p14="http://schemas.microsoft.com/office/powerpoint/2010/main" val="4160119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36351-3E74-AC4F-DB1C-791C3DBEF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Tests and inspiration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B3175-03C4-F581-9901-3959A55CD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Tests from Martín-Fernández (1998)</a:t>
            </a:r>
          </a:p>
          <a:p>
            <a:pPr lvl="1"/>
            <a:r>
              <a:rPr lang="en-US" dirty="0"/>
              <a:t>Sub-compositional dominance </a:t>
            </a:r>
          </a:p>
          <a:p>
            <a:pPr lvl="2"/>
            <a:r>
              <a:rPr lang="en-US" dirty="0"/>
              <a:t>v 50% subset</a:t>
            </a:r>
          </a:p>
          <a:p>
            <a:pPr lvl="1"/>
            <a:r>
              <a:rPr lang="en-US" dirty="0"/>
              <a:t>Perturbation invariance ((+/- 2%)</a:t>
            </a:r>
          </a:p>
          <a:p>
            <a:pPr lvl="2"/>
            <a:r>
              <a:rPr lang="en-US" dirty="0"/>
              <a:t>v 50% non-0 subset</a:t>
            </a:r>
          </a:p>
          <a:p>
            <a:pPr lvl="1"/>
            <a:r>
              <a:rPr lang="en-US" dirty="0"/>
              <a:t>Scale invariance</a:t>
            </a:r>
          </a:p>
          <a:p>
            <a:pPr lvl="2"/>
            <a:r>
              <a:rPr lang="en-US" dirty="0"/>
              <a:t>v 5x change </a:t>
            </a:r>
          </a:p>
          <a:p>
            <a:r>
              <a:rPr lang="en-US" dirty="0"/>
              <a:t>Correlation tests (Aitchison and Greenacre 2002)</a:t>
            </a:r>
          </a:p>
          <a:p>
            <a:pPr lvl="1"/>
            <a:r>
              <a:rPr lang="en-US" dirty="0"/>
              <a:t>Sub-compositional coherence</a:t>
            </a:r>
          </a:p>
          <a:p>
            <a:pPr lvl="2"/>
            <a:r>
              <a:rPr lang="en-US" dirty="0"/>
              <a:t>v a 50% subset</a:t>
            </a:r>
          </a:p>
          <a:p>
            <a:pPr lvl="1"/>
            <a:r>
              <a:rPr lang="en-US" dirty="0"/>
              <a:t>Data singularity</a:t>
            </a:r>
          </a:p>
          <a:p>
            <a:pPr lvl="2"/>
            <a:r>
              <a:rPr lang="en-US" dirty="0"/>
              <a:t>Common in HTS data	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57749F-7462-69F8-F57B-D2BE73085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4F2C2-9AE7-7C46-A867-9BB7CC5BB987}" type="datetime1">
              <a:rPr lang="en-CA" smtClean="0"/>
              <a:t>2022-06-26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35DA-8E85-D6F5-FB8C-241164D58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CoDaWorks 2022</a:t>
            </a:r>
          </a:p>
        </p:txBody>
      </p:sp>
    </p:spTree>
    <p:extLst>
      <p:ext uri="{BB962C8B-B14F-4D97-AF65-F5344CB8AC3E}">
        <p14:creationId xmlns:p14="http://schemas.microsoft.com/office/powerpoint/2010/main" val="3540315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36351-3E74-AC4F-DB1C-791C3DBEF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B3175-03C4-F581-9901-3959A55CD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None </a:t>
            </a:r>
          </a:p>
          <a:p>
            <a:r>
              <a:rPr lang="en-US" dirty="0"/>
              <a:t>Proportion -/+ log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RLE -/+ log (</a:t>
            </a:r>
            <a:r>
              <a:rPr lang="en-US" dirty="0" err="1"/>
              <a:t>DESeq</a:t>
            </a:r>
            <a:r>
              <a:rPr lang="en-US" dirty="0"/>
              <a:t>)</a:t>
            </a:r>
          </a:p>
          <a:p>
            <a:r>
              <a:rPr lang="en-US" dirty="0"/>
              <a:t>TMM -/+ log (</a:t>
            </a:r>
            <a:r>
              <a:rPr lang="en-US" dirty="0" err="1"/>
              <a:t>edgeR</a:t>
            </a:r>
            <a:r>
              <a:rPr lang="en-US" dirty="0"/>
              <a:t>)</a:t>
            </a:r>
          </a:p>
          <a:p>
            <a:r>
              <a:rPr lang="en-US" dirty="0" err="1"/>
              <a:t>TMMwsp</a:t>
            </a:r>
            <a:r>
              <a:rPr lang="en-US" dirty="0"/>
              <a:t> -/+ log (</a:t>
            </a:r>
            <a:r>
              <a:rPr lang="en-US" dirty="0" err="1"/>
              <a:t>edgeR</a:t>
            </a:r>
            <a:r>
              <a:rPr lang="en-US" dirty="0"/>
              <a:t>)</a:t>
            </a:r>
          </a:p>
          <a:p>
            <a:r>
              <a:rPr lang="en-US" dirty="0" err="1"/>
              <a:t>clr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57749F-7462-69F8-F57B-D2BE73085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C34EF-0DDA-5643-AD33-30B18FFAC6C4}" type="datetime1">
              <a:rPr lang="en-CA" smtClean="0"/>
              <a:t>2022-06-26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35DA-8E85-D6F5-FB8C-241164D58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CoDaWorks 2022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DAAA7F-593A-0EE3-ADE7-17D8438ED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8088" y="776355"/>
            <a:ext cx="5390623" cy="3224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817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BD332-696C-893C-7FB4-FC1C47881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shiny app with </a:t>
            </a:r>
            <a:r>
              <a:rPr lang="en-US" dirty="0" err="1"/>
              <a:t>aIc</a:t>
            </a:r>
            <a:r>
              <a:rPr lang="en-US" dirty="0"/>
              <a:t> R package backend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B8275E3-6205-4AE7-2EE9-00C4BEF041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3793" y="1825625"/>
            <a:ext cx="8844413" cy="435133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24A573-1446-2CDF-1982-75A22B2FD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C4337-761E-B443-A3FC-AAD79EF1EE42}" type="datetime1">
              <a:rPr lang="en-CA" smtClean="0"/>
              <a:t>2022-06-26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965B1-38B5-375C-B776-E9923A7E1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CoDaWorks 2022</a:t>
            </a:r>
          </a:p>
        </p:txBody>
      </p:sp>
    </p:spTree>
    <p:extLst>
      <p:ext uri="{BB962C8B-B14F-4D97-AF65-F5344CB8AC3E}">
        <p14:creationId xmlns:p14="http://schemas.microsoft.com/office/powerpoint/2010/main" val="1311608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013E2335-BD73-6F56-EF24-89FC92129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7170" y="1635940"/>
            <a:ext cx="5400000" cy="22699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F05203B-FD24-DA6C-4BF2-3A7ED5E5B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7170" y="3950244"/>
            <a:ext cx="5400000" cy="244346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7EF110-C074-FDCE-9F85-42DAB1D87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Selex dataset: distance dominance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708B5-5B20-5F6F-BF22-D89EE6D70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C0F31-670A-584E-B53C-822F952A9C79}" type="datetime1">
              <a:rPr lang="en-CA" smtClean="0"/>
              <a:t>2022-06-26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5B369-3978-191F-5F49-EC5794D56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CoDaWorks 2022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6A00E6F6-C523-BFB9-4C88-D5589F300986}"/>
                  </a:ext>
                </a:extLst>
              </p14:cNvPr>
              <p14:cNvContentPartPr/>
              <p14:nvPr/>
            </p14:nvContentPartPr>
            <p14:xfrm>
              <a:off x="1014069" y="1347223"/>
              <a:ext cx="2746800" cy="3528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6A00E6F6-C523-BFB9-4C88-D5589F30098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42060" y="1201738"/>
                <a:ext cx="2890459" cy="325885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BFC1DBD6-DA2E-6AE6-47D3-07BE0E55BC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6000" y="2125664"/>
            <a:ext cx="5400000" cy="248231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9CA8683-0D72-435E-1BE9-9B22BABD1F3A}"/>
              </a:ext>
            </a:extLst>
          </p:cNvPr>
          <p:cNvSpPr txBox="1"/>
          <p:nvPr/>
        </p:nvSpPr>
        <p:spPr>
          <a:xfrm>
            <a:off x="1332411" y="2364601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6D4976C-A14E-7383-9FB0-EA0B3043A3A0}"/>
              </a:ext>
            </a:extLst>
          </p:cNvPr>
          <p:cNvSpPr txBox="1"/>
          <p:nvPr/>
        </p:nvSpPr>
        <p:spPr>
          <a:xfrm>
            <a:off x="6793802" y="4087090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TMM-log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C8502E3-6232-B762-C255-0562BF570A95}"/>
              </a:ext>
            </a:extLst>
          </p:cNvPr>
          <p:cNvSpPr txBox="1"/>
          <p:nvPr/>
        </p:nvSpPr>
        <p:spPr>
          <a:xfrm>
            <a:off x="6793802" y="207159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TMM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9FABDEA-B44D-0E0C-172B-2B8C68BB5F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98340" y="435999"/>
            <a:ext cx="1800000" cy="1635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032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46B159B-8671-057E-921B-5EBA7CDB7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00" y="1917136"/>
            <a:ext cx="5400000" cy="25643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CB402A-7621-F0F5-3E94-3BAE22B95D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120" y="3590616"/>
            <a:ext cx="5400000" cy="253928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7EF110-C074-FDCE-9F85-42DAB1D87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Selex dataset: coherence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708B5-5B20-5F6F-BF22-D89EE6D70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B9A5A-245C-8144-BA4D-1812098436E0}" type="datetime1">
              <a:rPr lang="en-CA" smtClean="0"/>
              <a:t>2022-06-26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5B369-3978-191F-5F49-EC5794D56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CoDaWorks 2022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6A00E6F6-C523-BFB9-4C88-D5589F300986}"/>
                  </a:ext>
                </a:extLst>
              </p14:cNvPr>
              <p14:cNvContentPartPr/>
              <p14:nvPr/>
            </p14:nvContentPartPr>
            <p14:xfrm>
              <a:off x="1014069" y="1347223"/>
              <a:ext cx="2746800" cy="3528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6A00E6F6-C523-BFB9-4C88-D5589F30098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42060" y="1201738"/>
                <a:ext cx="2890459" cy="325885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C9CA8683-0D72-435E-1BE9-9B22BABD1F3A}"/>
              </a:ext>
            </a:extLst>
          </p:cNvPr>
          <p:cNvSpPr txBox="1"/>
          <p:nvPr/>
        </p:nvSpPr>
        <p:spPr>
          <a:xfrm>
            <a:off x="1332411" y="2364601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6D4976C-A14E-7383-9FB0-EA0B3043A3A0}"/>
              </a:ext>
            </a:extLst>
          </p:cNvPr>
          <p:cNvSpPr txBox="1"/>
          <p:nvPr/>
        </p:nvSpPr>
        <p:spPr>
          <a:xfrm>
            <a:off x="6793802" y="408709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TMM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50D334E-1C58-7F9E-486D-D6AD0FED17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98340" y="435999"/>
            <a:ext cx="1800000" cy="1635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954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10235</TotalTime>
  <Words>371</Words>
  <Application>Microsoft Macintosh PowerPoint</Application>
  <PresentationFormat>Widescreen</PresentationFormat>
  <Paragraphs>114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 am I compositional? Exploring HTS data pathologies</vt:lpstr>
      <vt:lpstr>Motivation</vt:lpstr>
      <vt:lpstr>Count data are sausage contents</vt:lpstr>
      <vt:lpstr>HTS count data are awful</vt:lpstr>
      <vt:lpstr>Tests and inspiration </vt:lpstr>
      <vt:lpstr>Normalizations</vt:lpstr>
      <vt:lpstr>R shiny app with aIc R package backend</vt:lpstr>
      <vt:lpstr>Selex dataset: distance dominance </vt:lpstr>
      <vt:lpstr>Selex dataset: coherence </vt:lpstr>
      <vt:lpstr>Selex dataset: perturbation </vt:lpstr>
      <vt:lpstr>Selex dataset </vt:lpstr>
      <vt:lpstr>Transcriptome dataset </vt:lpstr>
      <vt:lpstr>16S microbiome dataset </vt:lpstr>
      <vt:lpstr>Availability and suggestions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Gregory B. Gloor</dc:creator>
  <cp:lastModifiedBy>Gregory B. Gloor</cp:lastModifiedBy>
  <cp:revision>25</cp:revision>
  <dcterms:created xsi:type="dcterms:W3CDTF">2021-12-16T16:16:01Z</dcterms:created>
  <dcterms:modified xsi:type="dcterms:W3CDTF">2022-06-26T19:19:30Z</dcterms:modified>
</cp:coreProperties>
</file>