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B62-4662-4C7E-9F79-7DAF08998696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F1B-3481-44C5-B8AD-C812C0767F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B62-4662-4C7E-9F79-7DAF08998696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F1B-3481-44C5-B8AD-C812C0767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B62-4662-4C7E-9F79-7DAF08998696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F1B-3481-44C5-B8AD-C812C0767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B62-4662-4C7E-9F79-7DAF08998696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F1B-3481-44C5-B8AD-C812C0767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B62-4662-4C7E-9F79-7DAF08998696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5527F1B-3481-44C5-B8AD-C812C0767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B62-4662-4C7E-9F79-7DAF08998696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F1B-3481-44C5-B8AD-C812C0767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B62-4662-4C7E-9F79-7DAF08998696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F1B-3481-44C5-B8AD-C812C0767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B62-4662-4C7E-9F79-7DAF08998696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F1B-3481-44C5-B8AD-C812C0767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B62-4662-4C7E-9F79-7DAF08998696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F1B-3481-44C5-B8AD-C812C0767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B62-4662-4C7E-9F79-7DAF08998696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F1B-3481-44C5-B8AD-C812C0767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B62-4662-4C7E-9F79-7DAF08998696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7F1B-3481-44C5-B8AD-C812C0767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C2F3B62-4662-4C7E-9F79-7DAF08998696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5527F1B-3481-44C5-B8AD-C812C0767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Sensitive Data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Could this revolutionize security?</a:t>
            </a:r>
          </a:p>
          <a:p>
            <a:r>
              <a:rPr lang="en-US" dirty="0" smtClean="0"/>
              <a:t>Am I a madman???</a:t>
            </a:r>
          </a:p>
          <a:p>
            <a:r>
              <a:rPr lang="en-US" dirty="0" smtClean="0"/>
              <a:t>Stay tuned.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505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C# Windows Form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IDE: Visual Studio 2017</a:t>
            </a:r>
          </a:p>
          <a:p>
            <a:r>
              <a:rPr lang="en-US" sz="2800" dirty="0" err="1" smtClean="0"/>
              <a:t>MySQL</a:t>
            </a:r>
            <a:r>
              <a:rPr lang="en-US" sz="2800" dirty="0" smtClean="0"/>
              <a:t> Database</a:t>
            </a:r>
          </a:p>
          <a:p>
            <a:r>
              <a:rPr lang="en-US" sz="2800" dirty="0" err="1" smtClean="0"/>
              <a:t>Inno</a:t>
            </a:r>
            <a:r>
              <a:rPr lang="en-US" sz="2800" dirty="0" smtClean="0"/>
              <a:t> Setup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- compiles executables, </a:t>
            </a:r>
            <a:r>
              <a:rPr lang="en-US" sz="2800" dirty="0" err="1" smtClean="0"/>
              <a:t>dll’s</a:t>
            </a:r>
            <a:r>
              <a:rPr lang="en-US" sz="2800" dirty="0" smtClean="0"/>
              <a:t>, and other misc. files into a single .exe (i.e. an installer)</a:t>
            </a:r>
            <a:endParaRPr lang="en-US" sz="2800" dirty="0"/>
          </a:p>
        </p:txBody>
      </p:sp>
      <p:pic>
        <p:nvPicPr>
          <p:cNvPr id="4" name="Picture 3" descr="C#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876800"/>
            <a:ext cx="2133600" cy="1828800"/>
          </a:xfrm>
          <a:prstGeom prst="rect">
            <a:avLst/>
          </a:prstGeom>
        </p:spPr>
      </p:pic>
      <p:pic>
        <p:nvPicPr>
          <p:cNvPr id="5" name="Picture 4" descr="V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953000"/>
            <a:ext cx="1676400" cy="1676400"/>
          </a:xfrm>
          <a:prstGeom prst="rect">
            <a:avLst/>
          </a:prstGeom>
        </p:spPr>
      </p:pic>
      <p:pic>
        <p:nvPicPr>
          <p:cNvPr id="6" name="Picture 5" descr="MySQ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953000"/>
            <a:ext cx="2285999" cy="1777999"/>
          </a:xfrm>
          <a:prstGeom prst="rect">
            <a:avLst/>
          </a:prstGeom>
        </p:spPr>
      </p:pic>
      <p:pic>
        <p:nvPicPr>
          <p:cNvPr id="7" name="Picture 6" descr="InnoSetu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4953000"/>
            <a:ext cx="16764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been wondering for a long time if there was an alternate way of storing authentication data</a:t>
            </a:r>
          </a:p>
          <a:p>
            <a:r>
              <a:rPr lang="en-US" dirty="0" smtClean="0"/>
              <a:t>Concept: While your computer/phone may be less secure than a server, storing data across many locations is more secure than a single 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 desktop/mobile app, cannot use a web application (at least in the traditional sense)</a:t>
            </a:r>
          </a:p>
          <a:p>
            <a:r>
              <a:rPr lang="en-US" dirty="0" smtClean="0"/>
              <a:t>Finite number of devices to recognize your account</a:t>
            </a:r>
          </a:p>
          <a:p>
            <a:r>
              <a:rPr lang="en-US" dirty="0" smtClean="0"/>
              <a:t>Theoretically, some security concerns at database/web level are replaced by concerns at the OS or even physical device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Other personal data, that is only needed when user is using the system, may be stored in the same manner as password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e-commerce is an example, debit/credit card data only needed at time of purchase</a:t>
            </a:r>
          </a:p>
          <a:p>
            <a:r>
              <a:rPr lang="en-US" dirty="0" smtClean="0"/>
              <a:t>Hashing is still on the table for comparing passwords and other sensitive data</a:t>
            </a:r>
          </a:p>
          <a:p>
            <a:pPr>
              <a:buNone/>
            </a:pPr>
            <a:r>
              <a:rPr lang="en-US" dirty="0" smtClean="0"/>
              <a:t>	- May also use some method to authenticate the generated zip file itself, to make sure it was created by the system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useful? 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500" dirty="0" smtClean="0"/>
              <a:t>SQL injection attacks </a:t>
            </a:r>
            <a:r>
              <a:rPr lang="en-US" sz="3500" dirty="0" smtClean="0"/>
              <a:t>are difficult, if not impossible </a:t>
            </a:r>
            <a:r>
              <a:rPr lang="en-US" sz="3500" dirty="0" smtClean="0"/>
              <a:t>at the login level, as the passwords are not stored in the </a:t>
            </a:r>
            <a:r>
              <a:rPr lang="en-US" sz="3500" dirty="0" smtClean="0"/>
              <a:t>database</a:t>
            </a:r>
          </a:p>
          <a:p>
            <a:r>
              <a:rPr lang="en-US" sz="3500" dirty="0" smtClean="0"/>
              <a:t>If your computer is compromised and password discovered, no other users are at harm</a:t>
            </a:r>
          </a:p>
          <a:p>
            <a:r>
              <a:rPr lang="en-US" sz="3500" dirty="0" smtClean="0"/>
              <a:t>Conversely, if the database is compromised, nothing is there to be cracked, so in e-commerce example, money cannot be spent</a:t>
            </a:r>
          </a:p>
          <a:p>
            <a:pPr>
              <a:buNone/>
            </a:pPr>
            <a:r>
              <a:rPr lang="en-US" sz="3500" dirty="0" smtClean="0"/>
              <a:t>	</a:t>
            </a:r>
            <a:r>
              <a:rPr lang="en-US" sz="3500" dirty="0" smtClean="0"/>
              <a:t>- Similarly, this allows for safe reusing of passwords on other sites, as passwords are not at risk of being cracked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familiarity with C#, first time using Windows Forms</a:t>
            </a:r>
          </a:p>
          <a:p>
            <a:r>
              <a:rPr lang="en-US" dirty="0" smtClean="0"/>
              <a:t>How to easily write a package installer (</a:t>
            </a:r>
            <a:r>
              <a:rPr lang="en-US" dirty="0" err="1" smtClean="0"/>
              <a:t>Inno</a:t>
            </a:r>
            <a:r>
              <a:rPr lang="en-US" dirty="0" smtClean="0"/>
              <a:t> Setup, in this case)</a:t>
            </a:r>
          </a:p>
          <a:p>
            <a:r>
              <a:rPr lang="en-US" dirty="0" smtClean="0"/>
              <a:t>Questioning traditional methods, even if you’re wrong, can help you learn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3804</TotalTime>
  <Words>250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Sensitive Data Storage</vt:lpstr>
      <vt:lpstr>Technology used</vt:lpstr>
      <vt:lpstr>Motivation</vt:lpstr>
      <vt:lpstr>Drawbacks</vt:lpstr>
      <vt:lpstr>Is this useful?</vt:lpstr>
      <vt:lpstr>Is this useful?  (cont’d)</vt:lpstr>
      <vt:lpstr>What I learned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Garrett</dc:creator>
  <cp:lastModifiedBy>Garrett</cp:lastModifiedBy>
  <cp:revision>38</cp:revision>
  <dcterms:created xsi:type="dcterms:W3CDTF">2019-04-06T01:25:53Z</dcterms:created>
  <dcterms:modified xsi:type="dcterms:W3CDTF">2019-04-09T18:55:07Z</dcterms:modified>
</cp:coreProperties>
</file>