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5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3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3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0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0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5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7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6C30-93A1-46EA-857A-1263F9017F6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0198-F81D-4401-9E09-70FC49036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48233"/>
              </p:ext>
            </p:extLst>
          </p:nvPr>
        </p:nvGraphicFramePr>
        <p:xfrm>
          <a:off x="1730289" y="197077"/>
          <a:ext cx="4018692" cy="2033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8692"/>
              </a:tblGrid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상담예약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ConsultingReserve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17290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id : Long [</a:t>
                      </a:r>
                      <a:r>
                        <a:rPr lang="ko-KR" altLang="en-US" sz="1000" dirty="0" err="1" smtClean="0"/>
                        <a:t>기본키</a:t>
                      </a:r>
                      <a:r>
                        <a:rPr lang="en-US" altLang="ko-KR" sz="1000" dirty="0" smtClean="0"/>
                        <a:t>ID]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consultingType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enum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ko-KR" altLang="en-US" sz="1000" baseline="0" dirty="0" smtClean="0"/>
                        <a:t>상담유형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consultingDetailType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enum</a:t>
                      </a:r>
                      <a:r>
                        <a:rPr lang="en-US" altLang="ko-KR" sz="1000" dirty="0" smtClean="0"/>
                        <a:t> [</a:t>
                      </a:r>
                      <a:r>
                        <a:rPr lang="ko-KR" altLang="en-US" sz="1000" dirty="0" smtClean="0"/>
                        <a:t>상담유형 디테일</a:t>
                      </a:r>
                      <a:r>
                        <a:rPr lang="en-US" altLang="ko-KR" sz="100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consultingProvideTime</a:t>
                      </a:r>
                      <a:r>
                        <a:rPr lang="en-US" altLang="ko-KR" sz="1000" dirty="0" smtClean="0"/>
                        <a:t>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int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ko-KR" altLang="en-US" sz="1000" baseline="0" dirty="0" smtClean="0"/>
                        <a:t>상담제공시간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consultingPay</a:t>
                      </a:r>
                      <a:r>
                        <a:rPr lang="en-US" altLang="ko-KR" sz="1000" dirty="0" smtClean="0"/>
                        <a:t>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int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ko-KR" altLang="en-US" sz="1000" baseline="0" dirty="0" smtClean="0"/>
                        <a:t>상담비용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consultingReserveTime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LocalDateTime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ko-KR" altLang="en-US" sz="1000" baseline="0" dirty="0" smtClean="0"/>
                        <a:t>상담예약날짜 및 시간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/>
                        <a:t>customer :Customer [</a:t>
                      </a:r>
                      <a:r>
                        <a:rPr lang="ko-KR" altLang="en-US" sz="1000" b="1" baseline="0" dirty="0" smtClean="0"/>
                        <a:t>예약자 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ko-KR" altLang="en-US" sz="1000" b="1" baseline="0" dirty="0" smtClean="0"/>
                        <a:t>고객</a:t>
                      </a:r>
                      <a:r>
                        <a:rPr lang="en-US" altLang="ko-KR" sz="1000" b="1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/>
                        <a:t>counselor : Counselor [</a:t>
                      </a:r>
                      <a:r>
                        <a:rPr lang="ko-KR" altLang="en-US" sz="1000" b="1" baseline="0" dirty="0" smtClean="0"/>
                        <a:t>상담자</a:t>
                      </a:r>
                      <a:r>
                        <a:rPr lang="en-US" altLang="ko-KR" sz="1000" b="1" baseline="0" dirty="0" smtClean="0"/>
                        <a:t>,</a:t>
                      </a:r>
                      <a:r>
                        <a:rPr lang="ko-KR" altLang="en-US" sz="1000" b="1" baseline="0" dirty="0" smtClean="0"/>
                        <a:t>대표</a:t>
                      </a:r>
                      <a:r>
                        <a:rPr lang="en-US" altLang="ko-KR" sz="1000" b="1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consultingContent</a:t>
                      </a:r>
                      <a:r>
                        <a:rPr lang="en-US" altLang="ko-KR" sz="1000" dirty="0" smtClean="0"/>
                        <a:t> : String [</a:t>
                      </a:r>
                      <a:r>
                        <a:rPr lang="ko-KR" altLang="en-US" sz="1000" dirty="0" smtClean="0"/>
                        <a:t>상담내용</a:t>
                      </a:r>
                      <a:r>
                        <a:rPr lang="en-US" altLang="ko-KR" sz="100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consultingP</a:t>
                      </a:r>
                      <a:r>
                        <a:rPr lang="en-US" altLang="ko-KR" sz="1000" dirty="0" err="1" smtClean="0"/>
                        <a:t>rogress</a:t>
                      </a:r>
                      <a:r>
                        <a:rPr lang="en-US" altLang="ko-KR" sz="1000" dirty="0" smtClean="0"/>
                        <a:t> :</a:t>
                      </a:r>
                      <a:r>
                        <a:rPr lang="en-US" altLang="ko-KR" sz="1000" dirty="0" err="1" smtClean="0"/>
                        <a:t>enum</a:t>
                      </a:r>
                      <a:r>
                        <a:rPr lang="en-US" altLang="ko-KR" sz="1000" dirty="0" smtClean="0"/>
                        <a:t> [</a:t>
                      </a:r>
                      <a:r>
                        <a:rPr lang="ko-KR" altLang="en-US" sz="1000" dirty="0" smtClean="0"/>
                        <a:t>상담진행상황</a:t>
                      </a:r>
                      <a:r>
                        <a:rPr lang="en-US" altLang="ko-KR" sz="1000" dirty="0" smtClean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1888"/>
              </p:ext>
            </p:extLst>
          </p:nvPr>
        </p:nvGraphicFramePr>
        <p:xfrm>
          <a:off x="7724689" y="2996928"/>
          <a:ext cx="2752811" cy="627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2811"/>
              </a:tblGrid>
              <a:tr h="215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err="1" smtClean="0"/>
                        <a:t>BaseEntity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22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LastModify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LocalDateTime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최종변경일시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9244"/>
              </p:ext>
            </p:extLst>
          </p:nvPr>
        </p:nvGraphicFramePr>
        <p:xfrm>
          <a:off x="1834726" y="3159087"/>
          <a:ext cx="2594919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919"/>
              </a:tblGrid>
              <a:tr h="26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예약자 테이블</a:t>
                      </a:r>
                      <a:r>
                        <a:rPr lang="en-US" altLang="ko-KR" sz="1400" dirty="0" smtClean="0"/>
                        <a:t>(Customer)</a:t>
                      </a:r>
                      <a:endParaRPr lang="ko-KR" altLang="en-US" sz="1400" dirty="0"/>
                    </a:p>
                  </a:txBody>
                  <a:tcPr/>
                </a:tc>
              </a:tr>
              <a:tr h="8134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id : Long [</a:t>
                      </a:r>
                      <a:r>
                        <a:rPr lang="ko-KR" altLang="en-US" sz="1000" dirty="0" err="1" smtClean="0"/>
                        <a:t>기본키</a:t>
                      </a:r>
                      <a:r>
                        <a:rPr lang="en-US" altLang="ko-KR" sz="1000" dirty="0" smtClean="0"/>
                        <a:t>ID]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name : String[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[</a:t>
                      </a:r>
                    </a:p>
                    <a:p>
                      <a:pPr algn="l" latinLnBrk="1"/>
                      <a:r>
                        <a:rPr lang="en-US" altLang="ko-KR" sz="1000" dirty="0" err="1" smtClean="0"/>
                        <a:t>phoneNo</a:t>
                      </a:r>
                      <a:r>
                        <a:rPr lang="en-US" altLang="ko-KR" sz="1000" baseline="0" dirty="0" smtClean="0"/>
                        <a:t> : String [</a:t>
                      </a:r>
                      <a:r>
                        <a:rPr lang="ko-KR" altLang="en-US" sz="1000" baseline="0" dirty="0" smtClean="0"/>
                        <a:t>핸드폰정보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email : String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ko-KR" altLang="en-US" sz="1000" baseline="0" dirty="0" err="1" smtClean="0"/>
                        <a:t>이메일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4361"/>
              </p:ext>
            </p:extLst>
          </p:nvPr>
        </p:nvGraphicFramePr>
        <p:xfrm>
          <a:off x="4712386" y="3159087"/>
          <a:ext cx="2239319" cy="1190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9319"/>
              </a:tblGrid>
              <a:tr h="293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상담자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Counselor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885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id : Long [</a:t>
                      </a:r>
                      <a:r>
                        <a:rPr lang="ko-KR" altLang="en-US" sz="1000" dirty="0" err="1" smtClean="0"/>
                        <a:t>기본키</a:t>
                      </a:r>
                      <a:r>
                        <a:rPr lang="en-US" altLang="ko-KR" sz="1000" dirty="0" smtClean="0"/>
                        <a:t>ID]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name</a:t>
                      </a:r>
                      <a:r>
                        <a:rPr lang="en-US" altLang="ko-KR" sz="1000" baseline="0" dirty="0" smtClean="0"/>
                        <a:t> : String [</a:t>
                      </a:r>
                      <a:r>
                        <a:rPr lang="ko-KR" altLang="en-US" sz="1000" baseline="0" dirty="0" smtClean="0"/>
                        <a:t>상담인 김정태 대표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address : String [</a:t>
                      </a:r>
                      <a:r>
                        <a:rPr lang="ko-KR" altLang="en-US" sz="1000" baseline="0" dirty="0" smtClean="0"/>
                        <a:t>사무소 주소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>
            <a:stCxn id="4" idx="2"/>
            <a:endCxn id="6" idx="0"/>
          </p:cNvCxnSpPr>
          <p:nvPr/>
        </p:nvCxnSpPr>
        <p:spPr>
          <a:xfrm flipH="1">
            <a:off x="3132185" y="2230895"/>
            <a:ext cx="607450" cy="928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7" idx="0"/>
          </p:cNvCxnSpPr>
          <p:nvPr/>
        </p:nvCxnSpPr>
        <p:spPr>
          <a:xfrm>
            <a:off x="3739635" y="2230895"/>
            <a:ext cx="2092410" cy="928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7284" y="22085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1526" y="2759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8532" y="2862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97080"/>
              </p:ext>
            </p:extLst>
          </p:nvPr>
        </p:nvGraphicFramePr>
        <p:xfrm>
          <a:off x="6951705" y="197077"/>
          <a:ext cx="2943997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43997"/>
              </a:tblGrid>
              <a:tr h="224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상담후기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ConsultingReview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7745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id : Long [</a:t>
                      </a:r>
                      <a:r>
                        <a:rPr lang="ko-KR" altLang="en-US" sz="1000" dirty="0" err="1" smtClean="0"/>
                        <a:t>기본키</a:t>
                      </a:r>
                      <a:r>
                        <a:rPr lang="en-US" altLang="ko-KR" sz="1000" dirty="0" smtClean="0"/>
                        <a:t>ID]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tile</a:t>
                      </a:r>
                      <a:r>
                        <a:rPr lang="en-US" altLang="ko-KR" sz="1000" baseline="0" dirty="0" smtClean="0"/>
                        <a:t> : String [</a:t>
                      </a:r>
                      <a:r>
                        <a:rPr lang="ko-KR" altLang="en-US" sz="1000" baseline="0" dirty="0" smtClean="0"/>
                        <a:t>후기제목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content :String [</a:t>
                      </a:r>
                      <a:r>
                        <a:rPr lang="ko-KR" altLang="en-US" sz="1000" baseline="0" dirty="0" smtClean="0"/>
                        <a:t>후기내용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b="1" dirty="0" err="1" smtClean="0"/>
                        <a:t>consultingReserve</a:t>
                      </a:r>
                      <a:r>
                        <a:rPr lang="en-US" altLang="ko-KR" sz="1000" b="1" dirty="0" smtClean="0"/>
                        <a:t> :</a:t>
                      </a:r>
                      <a:r>
                        <a:rPr lang="en-US" altLang="ko-KR" sz="1000" b="1" dirty="0" err="1" smtClean="0"/>
                        <a:t>ConsultingReserve</a:t>
                      </a:r>
                      <a:r>
                        <a:rPr lang="en-US" altLang="ko-KR" sz="1000" b="1" dirty="0" smtClean="0"/>
                        <a:t>[</a:t>
                      </a:r>
                      <a:r>
                        <a:rPr lang="ko-KR" altLang="en-US" sz="1000" b="1" dirty="0" smtClean="0"/>
                        <a:t>상담예약</a:t>
                      </a:r>
                      <a:r>
                        <a:rPr lang="en-US" altLang="ko-KR" sz="1000" b="1" dirty="0" smtClean="0"/>
                        <a:t>]</a:t>
                      </a:r>
                      <a:endParaRPr lang="en-US" altLang="ko-KR" sz="10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직선 화살표 연결선 31"/>
          <p:cNvCxnSpPr>
            <a:stCxn id="4" idx="3"/>
            <a:endCxn id="25" idx="1"/>
          </p:cNvCxnSpPr>
          <p:nvPr/>
        </p:nvCxnSpPr>
        <p:spPr>
          <a:xfrm flipV="1">
            <a:off x="5748981" y="776197"/>
            <a:ext cx="1202724" cy="4377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48981" y="13071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56344" y="985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47347"/>
              </p:ext>
            </p:extLst>
          </p:nvPr>
        </p:nvGraphicFramePr>
        <p:xfrm>
          <a:off x="1812324" y="5231727"/>
          <a:ext cx="2611375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375"/>
              </a:tblGrid>
              <a:tr h="153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문의</a:t>
                      </a:r>
                      <a:r>
                        <a:rPr lang="en-US" altLang="ko-KR" sz="1400" dirty="0" smtClean="0"/>
                        <a:t>(Question)</a:t>
                      </a:r>
                      <a:endParaRPr lang="ko-KR" altLang="en-US" sz="1400" dirty="0"/>
                    </a:p>
                  </a:txBody>
                  <a:tcPr/>
                </a:tc>
              </a:tr>
              <a:tr h="758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id : Long [</a:t>
                      </a:r>
                      <a:r>
                        <a:rPr lang="ko-KR" altLang="en-US" sz="1000" dirty="0" err="1" smtClean="0"/>
                        <a:t>기본키</a:t>
                      </a:r>
                      <a:r>
                        <a:rPr lang="en-US" altLang="ko-KR" sz="1000" dirty="0" smtClean="0"/>
                        <a:t>ID]</a:t>
                      </a:r>
                    </a:p>
                    <a:p>
                      <a:pPr algn="l" latinLnBrk="1"/>
                      <a:r>
                        <a:rPr lang="en-US" altLang="ko-KR" sz="1000" b="1" dirty="0" smtClean="0"/>
                        <a:t>customer :Customer [</a:t>
                      </a:r>
                      <a:r>
                        <a:rPr lang="ko-KR" altLang="en-US" sz="1000" b="1" dirty="0" smtClean="0"/>
                        <a:t>예약자 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고객</a:t>
                      </a:r>
                      <a:r>
                        <a:rPr lang="en-US" altLang="ko-KR" sz="1000" b="1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tile</a:t>
                      </a:r>
                      <a:r>
                        <a:rPr lang="en-US" altLang="ko-KR" sz="1000" baseline="0" dirty="0" smtClean="0"/>
                        <a:t> : String [</a:t>
                      </a:r>
                      <a:r>
                        <a:rPr lang="ko-KR" altLang="en-US" sz="1000" baseline="0" dirty="0" smtClean="0"/>
                        <a:t>문의제목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content :String [</a:t>
                      </a:r>
                      <a:r>
                        <a:rPr lang="ko-KR" altLang="en-US" sz="1000" baseline="0" dirty="0" smtClean="0"/>
                        <a:t>문의내용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dirty="0" smtClean="0"/>
                    </a:p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>
            <a:stCxn id="37" idx="0"/>
            <a:endCxn id="6" idx="2"/>
          </p:cNvCxnSpPr>
          <p:nvPr/>
        </p:nvCxnSpPr>
        <p:spPr>
          <a:xfrm flipV="1">
            <a:off x="3118011" y="4317327"/>
            <a:ext cx="14174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1834" y="48462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1834" y="4220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5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203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</dc:creator>
  <cp:lastModifiedBy>ME</cp:lastModifiedBy>
  <cp:revision>53</cp:revision>
  <dcterms:created xsi:type="dcterms:W3CDTF">2021-12-14T08:41:14Z</dcterms:created>
  <dcterms:modified xsi:type="dcterms:W3CDTF">2021-12-14T10:55:14Z</dcterms:modified>
</cp:coreProperties>
</file>