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59" r:id="rId7"/>
    <p:sldId id="258"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3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6752-6621-EA6F-64A0-6869AE2E944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A739396-0092-2812-B09A-A200385A1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AA92021-5D68-83C0-7B29-87F5C26CB523}"/>
              </a:ext>
            </a:extLst>
          </p:cNvPr>
          <p:cNvSpPr>
            <a:spLocks noGrp="1"/>
          </p:cNvSpPr>
          <p:nvPr>
            <p:ph type="dt" sz="half" idx="10"/>
          </p:nvPr>
        </p:nvSpPr>
        <p:spPr/>
        <p:txBody>
          <a:bodyPr/>
          <a:lstStyle/>
          <a:p>
            <a:fld id="{DFF705DF-C04C-4C1F-B27F-3B13D6217EAF}" type="datetimeFigureOut">
              <a:rPr lang="en-GB" smtClean="0"/>
              <a:t>15/10/2024</a:t>
            </a:fld>
            <a:endParaRPr lang="en-GB"/>
          </a:p>
        </p:txBody>
      </p:sp>
      <p:sp>
        <p:nvSpPr>
          <p:cNvPr id="5" name="Footer Placeholder 4">
            <a:extLst>
              <a:ext uri="{FF2B5EF4-FFF2-40B4-BE49-F238E27FC236}">
                <a16:creationId xmlns:a16="http://schemas.microsoft.com/office/drawing/2014/main" id="{2E1DA44E-BCF9-ADD1-125A-2ED82D6BE3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F2DE34-0546-0364-0CDE-AC54CE11FB9E}"/>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149601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A6F2-4AA3-0173-58D1-0EEFFE50B8DB}"/>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D0D588D-C77B-4C40-02EB-491DEACF28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A5234BE-587F-44F2-F6FF-BD4F97B78685}"/>
              </a:ext>
            </a:extLst>
          </p:cNvPr>
          <p:cNvSpPr>
            <a:spLocks noGrp="1"/>
          </p:cNvSpPr>
          <p:nvPr>
            <p:ph type="dt" sz="half" idx="10"/>
          </p:nvPr>
        </p:nvSpPr>
        <p:spPr/>
        <p:txBody>
          <a:bodyPr/>
          <a:lstStyle/>
          <a:p>
            <a:fld id="{DFF705DF-C04C-4C1F-B27F-3B13D6217EAF}" type="datetimeFigureOut">
              <a:rPr lang="en-GB" smtClean="0"/>
              <a:t>15/10/2024</a:t>
            </a:fld>
            <a:endParaRPr lang="en-GB"/>
          </a:p>
        </p:txBody>
      </p:sp>
      <p:sp>
        <p:nvSpPr>
          <p:cNvPr id="5" name="Footer Placeholder 4">
            <a:extLst>
              <a:ext uri="{FF2B5EF4-FFF2-40B4-BE49-F238E27FC236}">
                <a16:creationId xmlns:a16="http://schemas.microsoft.com/office/drawing/2014/main" id="{3C4DDD39-A273-7B90-445A-6C335B6AE5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A53626-429F-2933-2330-6CE4739EAC50}"/>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3799673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EE4918-BB90-C52E-0B8E-705B95B6576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09B4E80-D43F-FE08-7B94-5A33069766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E745847-F6AD-3CDD-6E11-26E04E299979}"/>
              </a:ext>
            </a:extLst>
          </p:cNvPr>
          <p:cNvSpPr>
            <a:spLocks noGrp="1"/>
          </p:cNvSpPr>
          <p:nvPr>
            <p:ph type="dt" sz="half" idx="10"/>
          </p:nvPr>
        </p:nvSpPr>
        <p:spPr/>
        <p:txBody>
          <a:bodyPr/>
          <a:lstStyle/>
          <a:p>
            <a:fld id="{DFF705DF-C04C-4C1F-B27F-3B13D6217EAF}" type="datetimeFigureOut">
              <a:rPr lang="en-GB" smtClean="0"/>
              <a:t>15/10/2024</a:t>
            </a:fld>
            <a:endParaRPr lang="en-GB"/>
          </a:p>
        </p:txBody>
      </p:sp>
      <p:sp>
        <p:nvSpPr>
          <p:cNvPr id="5" name="Footer Placeholder 4">
            <a:extLst>
              <a:ext uri="{FF2B5EF4-FFF2-40B4-BE49-F238E27FC236}">
                <a16:creationId xmlns:a16="http://schemas.microsoft.com/office/drawing/2014/main" id="{2E353AFA-9C06-2167-B097-261E91C7CD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69B2A4-3972-94DF-9226-F78807A91AEF}"/>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273457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180B-3E86-75F3-109C-F93B84CB35D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305E88E-2D77-F5BF-F786-4CBB00AFBA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0D55A3B-1C6C-A365-AB7C-261CDF5856C1}"/>
              </a:ext>
            </a:extLst>
          </p:cNvPr>
          <p:cNvSpPr>
            <a:spLocks noGrp="1"/>
          </p:cNvSpPr>
          <p:nvPr>
            <p:ph type="dt" sz="half" idx="10"/>
          </p:nvPr>
        </p:nvSpPr>
        <p:spPr/>
        <p:txBody>
          <a:bodyPr/>
          <a:lstStyle/>
          <a:p>
            <a:fld id="{DFF705DF-C04C-4C1F-B27F-3B13D6217EAF}" type="datetimeFigureOut">
              <a:rPr lang="en-GB" smtClean="0"/>
              <a:t>15/10/2024</a:t>
            </a:fld>
            <a:endParaRPr lang="en-GB"/>
          </a:p>
        </p:txBody>
      </p:sp>
      <p:sp>
        <p:nvSpPr>
          <p:cNvPr id="5" name="Footer Placeholder 4">
            <a:extLst>
              <a:ext uri="{FF2B5EF4-FFF2-40B4-BE49-F238E27FC236}">
                <a16:creationId xmlns:a16="http://schemas.microsoft.com/office/drawing/2014/main" id="{35A18AEC-A56D-A15D-9368-EF13D0546D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75AD79-07D6-3F14-CC98-DB12E8FA2D3D}"/>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4283160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2034-DD08-A466-8448-57E3383BD60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EDF5408-AB80-7C17-C391-C52A6954EC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F0081E2-270E-6929-0645-09302733FC5F}"/>
              </a:ext>
            </a:extLst>
          </p:cNvPr>
          <p:cNvSpPr>
            <a:spLocks noGrp="1"/>
          </p:cNvSpPr>
          <p:nvPr>
            <p:ph type="dt" sz="half" idx="10"/>
          </p:nvPr>
        </p:nvSpPr>
        <p:spPr/>
        <p:txBody>
          <a:bodyPr/>
          <a:lstStyle/>
          <a:p>
            <a:fld id="{DFF705DF-C04C-4C1F-B27F-3B13D6217EAF}" type="datetimeFigureOut">
              <a:rPr lang="en-GB" smtClean="0"/>
              <a:t>15/10/2024</a:t>
            </a:fld>
            <a:endParaRPr lang="en-GB"/>
          </a:p>
        </p:txBody>
      </p:sp>
      <p:sp>
        <p:nvSpPr>
          <p:cNvPr id="5" name="Footer Placeholder 4">
            <a:extLst>
              <a:ext uri="{FF2B5EF4-FFF2-40B4-BE49-F238E27FC236}">
                <a16:creationId xmlns:a16="http://schemas.microsoft.com/office/drawing/2014/main" id="{19963FFD-23E6-941D-2DD1-561AACD8E6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AB22D4-5F5E-8279-9403-F1F69D1059C2}"/>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345047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4DB8-07AE-135A-86ED-0A8B66D71F1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B3C35EC-FB52-2C23-BABA-B9BC16677F2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46FD783-7EB0-0698-2968-618C635545F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B0E7FD49-0B72-B348-A7DF-7932F407CC8D}"/>
              </a:ext>
            </a:extLst>
          </p:cNvPr>
          <p:cNvSpPr>
            <a:spLocks noGrp="1"/>
          </p:cNvSpPr>
          <p:nvPr>
            <p:ph type="dt" sz="half" idx="10"/>
          </p:nvPr>
        </p:nvSpPr>
        <p:spPr/>
        <p:txBody>
          <a:bodyPr/>
          <a:lstStyle/>
          <a:p>
            <a:fld id="{DFF705DF-C04C-4C1F-B27F-3B13D6217EAF}" type="datetimeFigureOut">
              <a:rPr lang="en-GB" smtClean="0"/>
              <a:t>15/10/2024</a:t>
            </a:fld>
            <a:endParaRPr lang="en-GB"/>
          </a:p>
        </p:txBody>
      </p:sp>
      <p:sp>
        <p:nvSpPr>
          <p:cNvPr id="6" name="Footer Placeholder 5">
            <a:extLst>
              <a:ext uri="{FF2B5EF4-FFF2-40B4-BE49-F238E27FC236}">
                <a16:creationId xmlns:a16="http://schemas.microsoft.com/office/drawing/2014/main" id="{6EDA88F0-A846-EC03-A40C-578BAD7408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A7410A-4F4C-8C52-055D-F947C597D471}"/>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71776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9193-165D-4DB5-AB1A-2B20F3D017A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3A81AB06-4051-A2F7-2D8D-5C3E28FAC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172AE63-FB3F-03B6-0A33-C006A8EDB65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8419500-8E65-4CEB-BCC7-E1A6E6F67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8DD7456-1EF4-52BF-9FBD-2CF9C0AA100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4ECABA2-3EFD-58AB-8EB1-779C299DAD05}"/>
              </a:ext>
            </a:extLst>
          </p:cNvPr>
          <p:cNvSpPr>
            <a:spLocks noGrp="1"/>
          </p:cNvSpPr>
          <p:nvPr>
            <p:ph type="dt" sz="half" idx="10"/>
          </p:nvPr>
        </p:nvSpPr>
        <p:spPr/>
        <p:txBody>
          <a:bodyPr/>
          <a:lstStyle/>
          <a:p>
            <a:fld id="{DFF705DF-C04C-4C1F-B27F-3B13D6217EAF}" type="datetimeFigureOut">
              <a:rPr lang="en-GB" smtClean="0"/>
              <a:t>15/10/2024</a:t>
            </a:fld>
            <a:endParaRPr lang="en-GB"/>
          </a:p>
        </p:txBody>
      </p:sp>
      <p:sp>
        <p:nvSpPr>
          <p:cNvPr id="8" name="Footer Placeholder 7">
            <a:extLst>
              <a:ext uri="{FF2B5EF4-FFF2-40B4-BE49-F238E27FC236}">
                <a16:creationId xmlns:a16="http://schemas.microsoft.com/office/drawing/2014/main" id="{5C330797-16D6-7D2C-6CBC-3D41A8776DE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CFEF4A8-E3CA-D075-2DA6-1F44EF543EEA}"/>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143646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F303-822B-B76F-D2DC-0ED4A803E5C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59B058B-9B5E-3AAE-2D56-9820D1973F86}"/>
              </a:ext>
            </a:extLst>
          </p:cNvPr>
          <p:cNvSpPr>
            <a:spLocks noGrp="1"/>
          </p:cNvSpPr>
          <p:nvPr>
            <p:ph type="dt" sz="half" idx="10"/>
          </p:nvPr>
        </p:nvSpPr>
        <p:spPr/>
        <p:txBody>
          <a:bodyPr/>
          <a:lstStyle/>
          <a:p>
            <a:fld id="{DFF705DF-C04C-4C1F-B27F-3B13D6217EAF}" type="datetimeFigureOut">
              <a:rPr lang="en-GB" smtClean="0"/>
              <a:t>15/10/2024</a:t>
            </a:fld>
            <a:endParaRPr lang="en-GB"/>
          </a:p>
        </p:txBody>
      </p:sp>
      <p:sp>
        <p:nvSpPr>
          <p:cNvPr id="4" name="Footer Placeholder 3">
            <a:extLst>
              <a:ext uri="{FF2B5EF4-FFF2-40B4-BE49-F238E27FC236}">
                <a16:creationId xmlns:a16="http://schemas.microsoft.com/office/drawing/2014/main" id="{C0FE53C4-E3C6-BC56-9534-78BB335FFF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958A75-6EE6-3A83-E9AE-D9B34EAEC04E}"/>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175930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A9E4F-5F9E-B9C1-EAE0-63B5FEDEAC8D}"/>
              </a:ext>
            </a:extLst>
          </p:cNvPr>
          <p:cNvSpPr>
            <a:spLocks noGrp="1"/>
          </p:cNvSpPr>
          <p:nvPr>
            <p:ph type="dt" sz="half" idx="10"/>
          </p:nvPr>
        </p:nvSpPr>
        <p:spPr/>
        <p:txBody>
          <a:bodyPr/>
          <a:lstStyle/>
          <a:p>
            <a:fld id="{DFF705DF-C04C-4C1F-B27F-3B13D6217EAF}" type="datetimeFigureOut">
              <a:rPr lang="en-GB" smtClean="0"/>
              <a:t>15/10/2024</a:t>
            </a:fld>
            <a:endParaRPr lang="en-GB"/>
          </a:p>
        </p:txBody>
      </p:sp>
      <p:sp>
        <p:nvSpPr>
          <p:cNvPr id="3" name="Footer Placeholder 2">
            <a:extLst>
              <a:ext uri="{FF2B5EF4-FFF2-40B4-BE49-F238E27FC236}">
                <a16:creationId xmlns:a16="http://schemas.microsoft.com/office/drawing/2014/main" id="{685DE413-53BB-6C9D-6F67-F7DA891B64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9553E33-3F96-7F64-C329-A45EF26C1D9B}"/>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272821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96D2-364A-3E72-CC61-93F79CA3A9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834D0D1-CC96-F62C-0192-FA63AB91F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93C0340-1A0E-4292-BB4C-A6E8E9E49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9B4BB5-9633-BBC8-3569-4D3712E5EE05}"/>
              </a:ext>
            </a:extLst>
          </p:cNvPr>
          <p:cNvSpPr>
            <a:spLocks noGrp="1"/>
          </p:cNvSpPr>
          <p:nvPr>
            <p:ph type="dt" sz="half" idx="10"/>
          </p:nvPr>
        </p:nvSpPr>
        <p:spPr/>
        <p:txBody>
          <a:bodyPr/>
          <a:lstStyle/>
          <a:p>
            <a:fld id="{DFF705DF-C04C-4C1F-B27F-3B13D6217EAF}" type="datetimeFigureOut">
              <a:rPr lang="en-GB" smtClean="0"/>
              <a:t>15/10/2024</a:t>
            </a:fld>
            <a:endParaRPr lang="en-GB"/>
          </a:p>
        </p:txBody>
      </p:sp>
      <p:sp>
        <p:nvSpPr>
          <p:cNvPr id="6" name="Footer Placeholder 5">
            <a:extLst>
              <a:ext uri="{FF2B5EF4-FFF2-40B4-BE49-F238E27FC236}">
                <a16:creationId xmlns:a16="http://schemas.microsoft.com/office/drawing/2014/main" id="{9D63F813-FF59-82B2-80AB-C511DBFEA2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D04FA1-6CCB-B6CA-6FF0-6C75070A59F2}"/>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346894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7DC7-8633-01F1-CC21-207DC0BCE2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B6C4F15-CB22-33C2-1B22-4A6DE753FC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CE6B4B-AEFC-848E-DB0F-1534B6998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89E59AA-9104-8F44-B387-EE5B6ADE6352}"/>
              </a:ext>
            </a:extLst>
          </p:cNvPr>
          <p:cNvSpPr>
            <a:spLocks noGrp="1"/>
          </p:cNvSpPr>
          <p:nvPr>
            <p:ph type="dt" sz="half" idx="10"/>
          </p:nvPr>
        </p:nvSpPr>
        <p:spPr/>
        <p:txBody>
          <a:bodyPr/>
          <a:lstStyle/>
          <a:p>
            <a:fld id="{DFF705DF-C04C-4C1F-B27F-3B13D6217EAF}" type="datetimeFigureOut">
              <a:rPr lang="en-GB" smtClean="0"/>
              <a:t>15/10/2024</a:t>
            </a:fld>
            <a:endParaRPr lang="en-GB"/>
          </a:p>
        </p:txBody>
      </p:sp>
      <p:sp>
        <p:nvSpPr>
          <p:cNvPr id="6" name="Footer Placeholder 5">
            <a:extLst>
              <a:ext uri="{FF2B5EF4-FFF2-40B4-BE49-F238E27FC236}">
                <a16:creationId xmlns:a16="http://schemas.microsoft.com/office/drawing/2014/main" id="{A0AD3673-DD7C-7E7A-FA2D-69F4BE8068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42BDEC-A4DF-3EE9-E6F1-6A9176388886}"/>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86743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CFE345-6B02-13BE-61F8-9EDF31230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7AEB3CB-E8FA-3985-4FE3-80132B853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D02B9C-531F-A024-D35B-37EC58CBB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F705DF-C04C-4C1F-B27F-3B13D6217EAF}" type="datetimeFigureOut">
              <a:rPr lang="en-GB" smtClean="0"/>
              <a:t>15/10/2024</a:t>
            </a:fld>
            <a:endParaRPr lang="en-GB"/>
          </a:p>
        </p:txBody>
      </p:sp>
      <p:sp>
        <p:nvSpPr>
          <p:cNvPr id="5" name="Footer Placeholder 4">
            <a:extLst>
              <a:ext uri="{FF2B5EF4-FFF2-40B4-BE49-F238E27FC236}">
                <a16:creationId xmlns:a16="http://schemas.microsoft.com/office/drawing/2014/main" id="{298501EC-0E0D-6106-EC41-1FE1CDDFE1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F1F24C0-4D51-1C74-5751-1A5CF6E48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1FEEEC-D98F-41DA-9C6A-3C2B4C398B11}" type="slidenum">
              <a:rPr lang="en-GB" smtClean="0"/>
              <a:t>‹#›</a:t>
            </a:fld>
            <a:endParaRPr lang="en-GB"/>
          </a:p>
        </p:txBody>
      </p:sp>
    </p:spTree>
    <p:extLst>
      <p:ext uri="{BB962C8B-B14F-4D97-AF65-F5344CB8AC3E}">
        <p14:creationId xmlns:p14="http://schemas.microsoft.com/office/powerpoint/2010/main" val="140659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iktok.com/legal/page/eea/privacy-policy/en#tech-info" TargetMode="External"/><Relationship Id="rId2" Type="http://schemas.openxmlformats.org/officeDocument/2006/relationships/hyperlink" Target="https://www.tiktok.com/legal/page/eea/privacy-policy/en#user-content" TargetMode="External"/><Relationship Id="rId1" Type="http://schemas.openxmlformats.org/officeDocument/2006/relationships/slideLayout" Target="../slideLayouts/slideLayout2.xml"/><Relationship Id="rId4" Type="http://schemas.openxmlformats.org/officeDocument/2006/relationships/hyperlink" Target="https://support.tiktok.com/en/account-and-privacy/account-privacy-settings/location-services-on-tiktok"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tiktok.com/legal/page/eea/privacy-policy/en#tech-info" TargetMode="External"/><Relationship Id="rId2" Type="http://schemas.openxmlformats.org/officeDocument/2006/relationships/hyperlink" Target="https://www.tiktok.com/legal/page/eea/privacy-policy/en#user-content" TargetMode="External"/><Relationship Id="rId1" Type="http://schemas.openxmlformats.org/officeDocument/2006/relationships/slideLayout" Target="../slideLayouts/slideLayout2.xml"/><Relationship Id="rId4" Type="http://schemas.openxmlformats.org/officeDocument/2006/relationships/hyperlink" Target="https://support.tiktok.com/en/account-and-privacy/account-privacy-settings/location-services-on-tiktok"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iktok.com/legal/page/eea/privacy-policy/en#tech-info" TargetMode="External"/><Relationship Id="rId2" Type="http://schemas.openxmlformats.org/officeDocument/2006/relationships/hyperlink" Target="https://www.tiktok.com/legal/page/eea/privacy-policy/en#user-content" TargetMode="External"/><Relationship Id="rId1" Type="http://schemas.openxmlformats.org/officeDocument/2006/relationships/slideLayout" Target="../slideLayouts/slideLayout2.xml"/><Relationship Id="rId4" Type="http://schemas.openxmlformats.org/officeDocument/2006/relationships/hyperlink" Target="https://support.tiktok.com/en/account-and-privacy/account-privacy-settings/location-services-on-tiktok"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tiktok.com/legal/page/eea/privacy-policy/en#tech-info" TargetMode="External"/><Relationship Id="rId2" Type="http://schemas.openxmlformats.org/officeDocument/2006/relationships/hyperlink" Target="https://www.tiktok.com/legal/page/eea/privacy-policy/en#user-content" TargetMode="External"/><Relationship Id="rId1" Type="http://schemas.openxmlformats.org/officeDocument/2006/relationships/slideLayout" Target="../slideLayouts/slideLayout2.xml"/><Relationship Id="rId4" Type="http://schemas.openxmlformats.org/officeDocument/2006/relationships/hyperlink" Target="https://support.tiktok.com/en/account-and-privacy/account-privacy-settings/location-services-on-tikto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iktok.com/legal/page/eea/privacy-policy/en#info-collecte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D05E-A938-4DBB-F00D-F5806A34FE1C}"/>
              </a:ext>
            </a:extLst>
          </p:cNvPr>
          <p:cNvSpPr>
            <a:spLocks noGrp="1"/>
          </p:cNvSpPr>
          <p:nvPr>
            <p:ph type="ctrTitle"/>
          </p:nvPr>
        </p:nvSpPr>
        <p:spPr/>
        <p:txBody>
          <a:bodyPr/>
          <a:lstStyle/>
          <a:p>
            <a:r>
              <a:rPr lang="en-GB" dirty="0"/>
              <a:t>Manual curation of PPs</a:t>
            </a:r>
          </a:p>
        </p:txBody>
      </p:sp>
      <p:sp>
        <p:nvSpPr>
          <p:cNvPr id="3" name="Subtitle 2">
            <a:extLst>
              <a:ext uri="{FF2B5EF4-FFF2-40B4-BE49-F238E27FC236}">
                <a16:creationId xmlns:a16="http://schemas.microsoft.com/office/drawing/2014/main" id="{250C8776-4E29-0F86-8C31-35B2B1AC07D3}"/>
              </a:ext>
            </a:extLst>
          </p:cNvPr>
          <p:cNvSpPr>
            <a:spLocks noGrp="1"/>
          </p:cNvSpPr>
          <p:nvPr>
            <p:ph type="subTitle" idx="1"/>
          </p:nvPr>
        </p:nvSpPr>
        <p:spPr>
          <a:xfrm>
            <a:off x="1524000" y="4379976"/>
            <a:ext cx="9144000" cy="877824"/>
          </a:xfrm>
        </p:spPr>
        <p:txBody>
          <a:bodyPr/>
          <a:lstStyle/>
          <a:p>
            <a:r>
              <a:rPr lang="en-GB" dirty="0"/>
              <a:t>:/</a:t>
            </a:r>
          </a:p>
        </p:txBody>
      </p:sp>
    </p:spTree>
    <p:extLst>
      <p:ext uri="{BB962C8B-B14F-4D97-AF65-F5344CB8AC3E}">
        <p14:creationId xmlns:p14="http://schemas.microsoft.com/office/powerpoint/2010/main" val="405341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9880A6-327B-F91F-0419-8EB6E0DB4DB8}"/>
              </a:ext>
            </a:extLst>
          </p:cNvPr>
          <p:cNvPicPr>
            <a:picLocks noChangeAspect="1"/>
          </p:cNvPicPr>
          <p:nvPr/>
        </p:nvPicPr>
        <p:blipFill>
          <a:blip r:embed="rId2"/>
          <a:stretch>
            <a:fillRect/>
          </a:stretch>
        </p:blipFill>
        <p:spPr>
          <a:xfrm>
            <a:off x="754593" y="0"/>
            <a:ext cx="10682814" cy="6858000"/>
          </a:xfrm>
          <a:prstGeom prst="rect">
            <a:avLst/>
          </a:prstGeom>
        </p:spPr>
      </p:pic>
    </p:spTree>
    <p:extLst>
      <p:ext uri="{BB962C8B-B14F-4D97-AF65-F5344CB8AC3E}">
        <p14:creationId xmlns:p14="http://schemas.microsoft.com/office/powerpoint/2010/main" val="243134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B09E4161-2815-D3BA-AF6F-B89A475CE90C}"/>
              </a:ext>
            </a:extLst>
          </p:cNvPr>
          <p:cNvPicPr>
            <a:picLocks noGrp="1" noChangeAspect="1"/>
          </p:cNvPicPr>
          <p:nvPr>
            <p:ph idx="1"/>
          </p:nvPr>
        </p:nvPicPr>
        <p:blipFill>
          <a:blip r:embed="rId2"/>
          <a:srcRect b="15429"/>
          <a:stretch/>
        </p:blipFill>
        <p:spPr>
          <a:xfrm>
            <a:off x="20" y="1282"/>
            <a:ext cx="12191980" cy="6856718"/>
          </a:xfrm>
          <a:prstGeom prst="rect">
            <a:avLst/>
          </a:prstGeom>
        </p:spPr>
      </p:pic>
    </p:spTree>
    <p:extLst>
      <p:ext uri="{BB962C8B-B14F-4D97-AF65-F5344CB8AC3E}">
        <p14:creationId xmlns:p14="http://schemas.microsoft.com/office/powerpoint/2010/main" val="87666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1: Location Data</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a:xfrm>
            <a:off x="838200" y="1825625"/>
            <a:ext cx="10515600" cy="1325563"/>
          </a:xfrm>
        </p:spPr>
        <p:txBody>
          <a:bodyPr/>
          <a:lstStyle/>
          <a:p>
            <a:pPr marL="0" indent="0" algn="just">
              <a:buNone/>
            </a:pPr>
            <a:r>
              <a:rPr lang="en-GB" b="0" i="0" dirty="0">
                <a:solidFill>
                  <a:srgbClr val="161823"/>
                </a:solidFill>
                <a:effectLst/>
                <a:latin typeface="TikTokFont"/>
              </a:rPr>
              <a:t>In addition, we collect location information (such as tourist attractions, shops, or other points of interest) if you choose to add the location information to your </a:t>
            </a:r>
            <a:r>
              <a:rPr lang="en-GB" b="0" i="0" dirty="0">
                <a:solidFill>
                  <a:srgbClr val="FE2C55"/>
                </a:solidFill>
                <a:effectLst/>
                <a:latin typeface="TikTokFont"/>
                <a:hlinkClick r:id="rId2"/>
              </a:rPr>
              <a:t>User Content</a:t>
            </a:r>
            <a:r>
              <a:rPr lang="en-GB" b="0" i="0" dirty="0">
                <a:solidFill>
                  <a:srgbClr val="161823"/>
                </a:solidFill>
                <a:effectLst/>
                <a:latin typeface="TikTokFont"/>
              </a:rPr>
              <a:t>.</a:t>
            </a:r>
          </a:p>
        </p:txBody>
      </p:sp>
      <p:sp>
        <p:nvSpPr>
          <p:cNvPr id="4" name="Content Placeholder 2">
            <a:extLst>
              <a:ext uri="{FF2B5EF4-FFF2-40B4-BE49-F238E27FC236}">
                <a16:creationId xmlns:a16="http://schemas.microsoft.com/office/drawing/2014/main" id="{644DC64E-B424-8C29-E9ED-0D4739ED75E2}"/>
              </a:ext>
            </a:extLst>
          </p:cNvPr>
          <p:cNvSpPr txBox="1">
            <a:spLocks/>
          </p:cNvSpPr>
          <p:nvPr/>
        </p:nvSpPr>
        <p:spPr>
          <a:xfrm>
            <a:off x="838200" y="3517265"/>
            <a:ext cx="10515600" cy="2426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b="0" i="0" dirty="0">
                <a:solidFill>
                  <a:srgbClr val="161823"/>
                </a:solidFill>
                <a:effectLst/>
                <a:latin typeface="TikTokFont"/>
              </a:rPr>
              <a:t>We automatically collect information about your approximate location (e.g. country, state, or city) based on your </a:t>
            </a:r>
            <a:r>
              <a:rPr lang="en-GB" b="0" i="0" dirty="0">
                <a:solidFill>
                  <a:srgbClr val="FE2C55"/>
                </a:solidFill>
                <a:effectLst/>
                <a:latin typeface="TikTokFont"/>
                <a:hlinkClick r:id="rId3"/>
              </a:rPr>
              <a:t>Technical Information</a:t>
            </a:r>
            <a:r>
              <a:rPr lang="en-GB" b="0" i="0" dirty="0">
                <a:solidFill>
                  <a:srgbClr val="161823"/>
                </a:solidFill>
                <a:effectLst/>
                <a:latin typeface="TikTokFont"/>
              </a:rPr>
              <a:t> (such as SIM card and IP address). Also, where you enable location services for the TikTok app within your device settings, we collect approximate location information from your device. Click </a:t>
            </a:r>
            <a:r>
              <a:rPr lang="en-GB" b="0" i="0" dirty="0">
                <a:solidFill>
                  <a:srgbClr val="FE2C55"/>
                </a:solidFill>
                <a:effectLst/>
                <a:latin typeface="TikTokFont"/>
                <a:hlinkClick r:id="rId4"/>
              </a:rPr>
              <a:t>here</a:t>
            </a:r>
            <a:r>
              <a:rPr lang="en-GB" b="0" i="0" dirty="0">
                <a:solidFill>
                  <a:srgbClr val="161823"/>
                </a:solidFill>
                <a:effectLst/>
                <a:latin typeface="TikTokFont"/>
              </a:rPr>
              <a:t> to learn more about how we collect Location Information.</a:t>
            </a:r>
          </a:p>
        </p:txBody>
      </p:sp>
    </p:spTree>
    <p:extLst>
      <p:ext uri="{BB962C8B-B14F-4D97-AF65-F5344CB8AC3E}">
        <p14:creationId xmlns:p14="http://schemas.microsoft.com/office/powerpoint/2010/main" val="95147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1: Location Data</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a:xfrm>
            <a:off x="838200" y="1825625"/>
            <a:ext cx="10515600" cy="1325563"/>
          </a:xfrm>
        </p:spPr>
        <p:txBody>
          <a:bodyPr/>
          <a:lstStyle/>
          <a:p>
            <a:pPr marL="0" indent="0" algn="just">
              <a:buNone/>
            </a:pPr>
            <a:r>
              <a:rPr lang="en-GB" i="0" dirty="0">
                <a:solidFill>
                  <a:srgbClr val="161823"/>
                </a:solidFill>
                <a:effectLst/>
                <a:latin typeface="TikTokFont"/>
              </a:rPr>
              <a:t>In addition, we collect </a:t>
            </a:r>
            <a:r>
              <a:rPr lang="en-GB" i="0" dirty="0">
                <a:solidFill>
                  <a:srgbClr val="FF0000"/>
                </a:solidFill>
                <a:effectLst/>
                <a:latin typeface="TikTokFont"/>
              </a:rPr>
              <a:t>location information</a:t>
            </a:r>
            <a:r>
              <a:rPr lang="en-GB" i="0" dirty="0">
                <a:solidFill>
                  <a:srgbClr val="161823"/>
                </a:solidFill>
                <a:effectLst/>
                <a:latin typeface="TikTokFont"/>
              </a:rPr>
              <a:t> (</a:t>
            </a:r>
            <a:r>
              <a:rPr lang="en-GB" dirty="0">
                <a:effectLst/>
                <a:latin typeface="TikTokFont"/>
              </a:rPr>
              <a:t>such as</a:t>
            </a:r>
            <a:r>
              <a:rPr lang="en-GB" i="0" dirty="0">
                <a:effectLst/>
                <a:latin typeface="TikTokFont"/>
              </a:rPr>
              <a:t> </a:t>
            </a:r>
            <a:r>
              <a:rPr lang="en-GB" i="0" dirty="0">
                <a:solidFill>
                  <a:srgbClr val="161823"/>
                </a:solidFill>
                <a:effectLst/>
                <a:latin typeface="TikTokFont"/>
              </a:rPr>
              <a:t>tourist attractions, shops, or other points of interest) if you choose to add the location information to your </a:t>
            </a:r>
            <a:r>
              <a:rPr lang="en-GB" i="0" dirty="0">
                <a:solidFill>
                  <a:srgbClr val="FE2C55"/>
                </a:solidFill>
                <a:effectLst/>
                <a:latin typeface="TikTokFont"/>
                <a:hlinkClick r:id="rId2"/>
              </a:rPr>
              <a:t>User Content</a:t>
            </a:r>
            <a:r>
              <a:rPr lang="en-GB" i="0" dirty="0">
                <a:solidFill>
                  <a:srgbClr val="161823"/>
                </a:solidFill>
                <a:effectLst/>
                <a:latin typeface="TikTokFont"/>
              </a:rPr>
              <a:t>.</a:t>
            </a:r>
          </a:p>
        </p:txBody>
      </p:sp>
      <p:sp>
        <p:nvSpPr>
          <p:cNvPr id="4" name="Content Placeholder 2">
            <a:extLst>
              <a:ext uri="{FF2B5EF4-FFF2-40B4-BE49-F238E27FC236}">
                <a16:creationId xmlns:a16="http://schemas.microsoft.com/office/drawing/2014/main" id="{644DC64E-B424-8C29-E9ED-0D4739ED75E2}"/>
              </a:ext>
            </a:extLst>
          </p:cNvPr>
          <p:cNvSpPr txBox="1">
            <a:spLocks/>
          </p:cNvSpPr>
          <p:nvPr/>
        </p:nvSpPr>
        <p:spPr>
          <a:xfrm>
            <a:off x="838200" y="3517265"/>
            <a:ext cx="10515600" cy="2426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i="0" dirty="0">
                <a:solidFill>
                  <a:srgbClr val="161823"/>
                </a:solidFill>
                <a:effectLst/>
                <a:latin typeface="TikTokFont"/>
              </a:rPr>
              <a:t>We automatically collect information about your </a:t>
            </a:r>
            <a:r>
              <a:rPr lang="en-GB" i="0" dirty="0">
                <a:solidFill>
                  <a:srgbClr val="FF0000"/>
                </a:solidFill>
                <a:effectLst/>
                <a:latin typeface="TikTokFont"/>
              </a:rPr>
              <a:t>approximate location</a:t>
            </a:r>
            <a:r>
              <a:rPr lang="en-GB" i="0" dirty="0">
                <a:solidFill>
                  <a:srgbClr val="161823"/>
                </a:solidFill>
                <a:effectLst/>
                <a:latin typeface="TikTokFont"/>
              </a:rPr>
              <a:t> (</a:t>
            </a:r>
            <a:r>
              <a:rPr lang="en-GB" i="0" dirty="0">
                <a:effectLst/>
                <a:latin typeface="TikTokFont"/>
              </a:rPr>
              <a:t>e.g. country</a:t>
            </a:r>
            <a:r>
              <a:rPr lang="en-GB" i="0" dirty="0">
                <a:solidFill>
                  <a:srgbClr val="161823"/>
                </a:solidFill>
                <a:effectLst/>
                <a:latin typeface="TikTokFont"/>
              </a:rPr>
              <a:t>, state, or city) based on your </a:t>
            </a:r>
            <a:r>
              <a:rPr lang="en-GB" i="0" dirty="0">
                <a:solidFill>
                  <a:srgbClr val="FE2C55"/>
                </a:solidFill>
                <a:effectLst/>
                <a:latin typeface="TikTokFont"/>
                <a:hlinkClick r:id="rId3"/>
              </a:rPr>
              <a:t>Technical Information</a:t>
            </a:r>
            <a:r>
              <a:rPr lang="en-GB" i="0" dirty="0">
                <a:solidFill>
                  <a:srgbClr val="161823"/>
                </a:solidFill>
                <a:effectLst/>
                <a:latin typeface="TikTokFont"/>
              </a:rPr>
              <a:t> (</a:t>
            </a:r>
            <a:r>
              <a:rPr lang="en-GB" i="0" dirty="0">
                <a:effectLst/>
                <a:latin typeface="TikTokFont"/>
              </a:rPr>
              <a:t>such as </a:t>
            </a:r>
            <a:r>
              <a:rPr lang="en-GB" i="0" dirty="0">
                <a:solidFill>
                  <a:srgbClr val="161823"/>
                </a:solidFill>
                <a:effectLst/>
                <a:latin typeface="TikTokFont"/>
              </a:rPr>
              <a:t>SIM card and IP address). Also, where you enable location services for the TikTok app within your device settings, we collect </a:t>
            </a:r>
            <a:r>
              <a:rPr lang="en-GB" i="0" dirty="0">
                <a:solidFill>
                  <a:srgbClr val="FF0000"/>
                </a:solidFill>
                <a:effectLst/>
                <a:latin typeface="TikTokFont"/>
              </a:rPr>
              <a:t>approximate location information</a:t>
            </a:r>
            <a:r>
              <a:rPr lang="en-GB" i="0" dirty="0">
                <a:solidFill>
                  <a:srgbClr val="161823"/>
                </a:solidFill>
                <a:effectLst/>
                <a:latin typeface="TikTokFont"/>
              </a:rPr>
              <a:t> from your device. Click </a:t>
            </a:r>
            <a:r>
              <a:rPr lang="en-GB" i="0" dirty="0">
                <a:solidFill>
                  <a:srgbClr val="FE2C55"/>
                </a:solidFill>
                <a:effectLst/>
                <a:latin typeface="TikTokFont"/>
                <a:hlinkClick r:id="rId4"/>
              </a:rPr>
              <a:t>here</a:t>
            </a:r>
            <a:r>
              <a:rPr lang="en-GB" i="0" dirty="0">
                <a:solidFill>
                  <a:srgbClr val="161823"/>
                </a:solidFill>
                <a:effectLst/>
                <a:latin typeface="TikTokFont"/>
              </a:rPr>
              <a:t> to learn more about how we collect Location Information.</a:t>
            </a:r>
          </a:p>
        </p:txBody>
      </p:sp>
    </p:spTree>
    <p:extLst>
      <p:ext uri="{BB962C8B-B14F-4D97-AF65-F5344CB8AC3E}">
        <p14:creationId xmlns:p14="http://schemas.microsoft.com/office/powerpoint/2010/main" val="213670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1: Location Data</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a:xfrm>
            <a:off x="838200" y="1825625"/>
            <a:ext cx="10515600" cy="1325563"/>
          </a:xfrm>
        </p:spPr>
        <p:txBody>
          <a:bodyPr/>
          <a:lstStyle/>
          <a:p>
            <a:pPr marL="0" indent="0" algn="just">
              <a:buNone/>
            </a:pPr>
            <a:r>
              <a:rPr lang="en-GB" b="0" i="0" dirty="0">
                <a:solidFill>
                  <a:srgbClr val="161823"/>
                </a:solidFill>
                <a:effectLst/>
                <a:latin typeface="TikTokFont"/>
              </a:rPr>
              <a:t>In addition, we collect location information (such as tourist attractions, shops, or other points of interest) if you choose to add the location information to your </a:t>
            </a:r>
            <a:r>
              <a:rPr lang="en-GB" b="0" i="0" dirty="0">
                <a:solidFill>
                  <a:srgbClr val="FE2C55"/>
                </a:solidFill>
                <a:effectLst/>
                <a:latin typeface="TikTokFont"/>
                <a:hlinkClick r:id="rId2"/>
              </a:rPr>
              <a:t>User Content</a:t>
            </a:r>
            <a:r>
              <a:rPr lang="en-GB" b="0" i="0" dirty="0">
                <a:solidFill>
                  <a:srgbClr val="161823"/>
                </a:solidFill>
                <a:effectLst/>
                <a:latin typeface="TikTokFont"/>
              </a:rPr>
              <a:t>.</a:t>
            </a:r>
          </a:p>
        </p:txBody>
      </p:sp>
      <p:sp>
        <p:nvSpPr>
          <p:cNvPr id="4" name="Content Placeholder 2">
            <a:extLst>
              <a:ext uri="{FF2B5EF4-FFF2-40B4-BE49-F238E27FC236}">
                <a16:creationId xmlns:a16="http://schemas.microsoft.com/office/drawing/2014/main" id="{644DC64E-B424-8C29-E9ED-0D4739ED75E2}"/>
              </a:ext>
            </a:extLst>
          </p:cNvPr>
          <p:cNvSpPr txBox="1">
            <a:spLocks/>
          </p:cNvSpPr>
          <p:nvPr/>
        </p:nvSpPr>
        <p:spPr>
          <a:xfrm>
            <a:off x="838200" y="3517265"/>
            <a:ext cx="10515600" cy="2426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b="0" i="0" dirty="0">
                <a:solidFill>
                  <a:srgbClr val="161823"/>
                </a:solidFill>
                <a:effectLst/>
                <a:latin typeface="TikTokFont"/>
              </a:rPr>
              <a:t>We automatically collect information about your approximate location (e.g. country, state, or city) based on your </a:t>
            </a:r>
            <a:r>
              <a:rPr lang="en-GB" b="0" i="0" dirty="0">
                <a:solidFill>
                  <a:srgbClr val="FE2C55"/>
                </a:solidFill>
                <a:effectLst/>
                <a:latin typeface="TikTokFont"/>
                <a:hlinkClick r:id="rId3"/>
              </a:rPr>
              <a:t>Technical Information</a:t>
            </a:r>
            <a:r>
              <a:rPr lang="en-GB" b="0" i="0" dirty="0">
                <a:solidFill>
                  <a:srgbClr val="161823"/>
                </a:solidFill>
                <a:effectLst/>
                <a:latin typeface="TikTokFont"/>
              </a:rPr>
              <a:t> (such as SIM card and IP address). Also, where you enable location services for the TikTok app within your device settings, we collect approximate location information from your device. Click </a:t>
            </a:r>
            <a:r>
              <a:rPr lang="en-GB" b="0" i="0" dirty="0">
                <a:solidFill>
                  <a:srgbClr val="FE2C55"/>
                </a:solidFill>
                <a:effectLst/>
                <a:latin typeface="TikTokFont"/>
                <a:hlinkClick r:id="rId4"/>
              </a:rPr>
              <a:t>here</a:t>
            </a:r>
            <a:r>
              <a:rPr lang="en-GB" b="0" i="0" dirty="0">
                <a:solidFill>
                  <a:srgbClr val="161823"/>
                </a:solidFill>
                <a:effectLst/>
                <a:latin typeface="TikTokFont"/>
              </a:rPr>
              <a:t> to learn more about how we collect Location Information.</a:t>
            </a:r>
          </a:p>
        </p:txBody>
      </p:sp>
    </p:spTree>
    <p:extLst>
      <p:ext uri="{BB962C8B-B14F-4D97-AF65-F5344CB8AC3E}">
        <p14:creationId xmlns:p14="http://schemas.microsoft.com/office/powerpoint/2010/main" val="156031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1: Location Data</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a:xfrm>
            <a:off x="838200" y="1825625"/>
            <a:ext cx="10515600" cy="1325563"/>
          </a:xfrm>
        </p:spPr>
        <p:txBody>
          <a:bodyPr/>
          <a:lstStyle/>
          <a:p>
            <a:pPr marL="0" indent="0" algn="just">
              <a:buNone/>
            </a:pPr>
            <a:r>
              <a:rPr lang="en-GB" b="0" i="0" dirty="0">
                <a:solidFill>
                  <a:srgbClr val="161823"/>
                </a:solidFill>
                <a:effectLst/>
                <a:latin typeface="TikTokFont"/>
              </a:rPr>
              <a:t>In addition, we collect location information (</a:t>
            </a:r>
            <a:r>
              <a:rPr lang="en-GB" b="0" i="0" dirty="0">
                <a:solidFill>
                  <a:srgbClr val="FF0000"/>
                </a:solidFill>
                <a:effectLst/>
                <a:latin typeface="TikTokFont"/>
              </a:rPr>
              <a:t>such as tourist attractions, shops, or other points of interest</a:t>
            </a:r>
            <a:r>
              <a:rPr lang="en-GB" b="0" i="0" dirty="0">
                <a:solidFill>
                  <a:srgbClr val="161823"/>
                </a:solidFill>
                <a:effectLst/>
                <a:latin typeface="TikTokFont"/>
              </a:rPr>
              <a:t>) if you choose to add the location information to your </a:t>
            </a:r>
            <a:r>
              <a:rPr lang="en-GB" b="0" i="0" dirty="0">
                <a:solidFill>
                  <a:srgbClr val="FE2C55"/>
                </a:solidFill>
                <a:effectLst/>
                <a:latin typeface="TikTokFont"/>
                <a:hlinkClick r:id="rId2"/>
              </a:rPr>
              <a:t>User Content</a:t>
            </a:r>
            <a:r>
              <a:rPr lang="en-GB" b="0" i="0" dirty="0">
                <a:solidFill>
                  <a:srgbClr val="161823"/>
                </a:solidFill>
                <a:effectLst/>
                <a:latin typeface="TikTokFont"/>
              </a:rPr>
              <a:t>.</a:t>
            </a:r>
          </a:p>
        </p:txBody>
      </p:sp>
      <p:sp>
        <p:nvSpPr>
          <p:cNvPr id="4" name="Content Placeholder 2">
            <a:extLst>
              <a:ext uri="{FF2B5EF4-FFF2-40B4-BE49-F238E27FC236}">
                <a16:creationId xmlns:a16="http://schemas.microsoft.com/office/drawing/2014/main" id="{644DC64E-B424-8C29-E9ED-0D4739ED75E2}"/>
              </a:ext>
            </a:extLst>
          </p:cNvPr>
          <p:cNvSpPr txBox="1">
            <a:spLocks/>
          </p:cNvSpPr>
          <p:nvPr/>
        </p:nvSpPr>
        <p:spPr>
          <a:xfrm>
            <a:off x="838200" y="3517265"/>
            <a:ext cx="10515600" cy="2426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b="0" i="0" dirty="0">
                <a:solidFill>
                  <a:srgbClr val="161823"/>
                </a:solidFill>
                <a:effectLst/>
                <a:latin typeface="TikTokFont"/>
              </a:rPr>
              <a:t>We automatically collect information about your approximate location (</a:t>
            </a:r>
            <a:r>
              <a:rPr lang="en-GB" b="0" i="0" dirty="0">
                <a:solidFill>
                  <a:srgbClr val="FF0000"/>
                </a:solidFill>
                <a:effectLst/>
                <a:latin typeface="TikTokFont"/>
              </a:rPr>
              <a:t>e.g. country, state, or city</a:t>
            </a:r>
            <a:r>
              <a:rPr lang="en-GB" b="0" i="0" dirty="0">
                <a:solidFill>
                  <a:srgbClr val="161823"/>
                </a:solidFill>
                <a:effectLst/>
                <a:latin typeface="TikTokFont"/>
              </a:rPr>
              <a:t>) based on your </a:t>
            </a:r>
            <a:r>
              <a:rPr lang="en-GB" b="0" i="0" dirty="0">
                <a:solidFill>
                  <a:srgbClr val="FE2C55"/>
                </a:solidFill>
                <a:effectLst/>
                <a:latin typeface="TikTokFont"/>
                <a:hlinkClick r:id="rId3"/>
              </a:rPr>
              <a:t>Technical Information</a:t>
            </a:r>
            <a:r>
              <a:rPr lang="en-GB" b="0" i="0" dirty="0">
                <a:solidFill>
                  <a:srgbClr val="161823"/>
                </a:solidFill>
                <a:effectLst/>
                <a:latin typeface="TikTokFont"/>
              </a:rPr>
              <a:t> (such as SIM card and IP address). Also, where you enable location services for the TikTok app within your device settings, we collect approximate location information from your device. Click </a:t>
            </a:r>
            <a:r>
              <a:rPr lang="en-GB" b="0" i="0" dirty="0">
                <a:solidFill>
                  <a:srgbClr val="FE2C55"/>
                </a:solidFill>
                <a:effectLst/>
                <a:latin typeface="TikTokFont"/>
                <a:hlinkClick r:id="rId4"/>
              </a:rPr>
              <a:t>here</a:t>
            </a:r>
            <a:r>
              <a:rPr lang="en-GB" b="0" i="0" dirty="0">
                <a:solidFill>
                  <a:srgbClr val="161823"/>
                </a:solidFill>
                <a:effectLst/>
                <a:latin typeface="TikTokFont"/>
              </a:rPr>
              <a:t> to learn more about how we collect Location Information.</a:t>
            </a:r>
          </a:p>
        </p:txBody>
      </p:sp>
    </p:spTree>
    <p:extLst>
      <p:ext uri="{BB962C8B-B14F-4D97-AF65-F5344CB8AC3E}">
        <p14:creationId xmlns:p14="http://schemas.microsoft.com/office/powerpoint/2010/main" val="373250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2</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p:txBody>
          <a:bodyPr/>
          <a:lstStyle/>
          <a:p>
            <a:pPr marL="0" indent="0">
              <a:buNone/>
            </a:pPr>
            <a:r>
              <a:rPr lang="en-GB" b="0" i="0" dirty="0">
                <a:solidFill>
                  <a:srgbClr val="161823"/>
                </a:solidFill>
                <a:effectLst/>
                <a:latin typeface="TikTokFont"/>
              </a:rPr>
              <a:t>Contacts!</a:t>
            </a:r>
            <a:endParaRPr lang="en-GB" dirty="0"/>
          </a:p>
        </p:txBody>
      </p:sp>
    </p:spTree>
    <p:extLst>
      <p:ext uri="{BB962C8B-B14F-4D97-AF65-F5344CB8AC3E}">
        <p14:creationId xmlns:p14="http://schemas.microsoft.com/office/powerpoint/2010/main" val="173051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3</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a:xfrm>
            <a:off x="838200" y="1560449"/>
            <a:ext cx="10515600" cy="1667383"/>
          </a:xfrm>
        </p:spPr>
        <p:txBody>
          <a:bodyPr/>
          <a:lstStyle/>
          <a:p>
            <a:pPr marL="0" indent="0">
              <a:buNone/>
            </a:pPr>
            <a:r>
              <a:rPr lang="en-GB" b="0" i="0" dirty="0">
                <a:solidFill>
                  <a:srgbClr val="161823"/>
                </a:solidFill>
                <a:effectLst/>
                <a:latin typeface="TikTokFont"/>
              </a:rPr>
              <a:t>We may access, preserve, and share the information described in "</a:t>
            </a:r>
            <a:r>
              <a:rPr lang="en-GB" b="0" i="0" dirty="0">
                <a:solidFill>
                  <a:srgbClr val="FE2C55"/>
                </a:solidFill>
                <a:effectLst/>
                <a:latin typeface="TikTokFont"/>
                <a:hlinkClick r:id="rId2"/>
              </a:rPr>
              <a:t>What Information We Collect</a:t>
            </a:r>
            <a:r>
              <a:rPr lang="en-GB" b="0" i="0" dirty="0">
                <a:solidFill>
                  <a:srgbClr val="161823"/>
                </a:solidFill>
                <a:effectLst/>
                <a:latin typeface="TikTokFont"/>
              </a:rPr>
              <a:t>" with law enforcement agencies, public authorities, researchers, copyright holders, or other third parties if we have good faith belief that it is necessary to:</a:t>
            </a:r>
            <a:endParaRPr lang="en-GB" dirty="0"/>
          </a:p>
        </p:txBody>
      </p:sp>
      <p:sp>
        <p:nvSpPr>
          <p:cNvPr id="6" name="Content Placeholder 2">
            <a:extLst>
              <a:ext uri="{FF2B5EF4-FFF2-40B4-BE49-F238E27FC236}">
                <a16:creationId xmlns:a16="http://schemas.microsoft.com/office/drawing/2014/main" id="{0ED8A254-F3D8-477E-E4AB-49D0FB4FC770}"/>
              </a:ext>
            </a:extLst>
          </p:cNvPr>
          <p:cNvSpPr txBox="1">
            <a:spLocks/>
          </p:cNvSpPr>
          <p:nvPr/>
        </p:nvSpPr>
        <p:spPr>
          <a:xfrm>
            <a:off x="838200" y="3803713"/>
            <a:ext cx="10515600" cy="2554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rgbClr val="161823"/>
                </a:solidFill>
                <a:latin typeface="TikTokFont"/>
              </a:rPr>
              <a:t>But "</a:t>
            </a:r>
            <a:r>
              <a:rPr lang="en-GB" dirty="0">
                <a:solidFill>
                  <a:srgbClr val="FE2C55"/>
                </a:solidFill>
                <a:latin typeface="TikTokFont"/>
                <a:hlinkClick r:id="rId2"/>
              </a:rPr>
              <a:t>What Information We Collect</a:t>
            </a:r>
            <a:r>
              <a:rPr lang="en-GB" dirty="0">
                <a:solidFill>
                  <a:srgbClr val="161823"/>
                </a:solidFill>
                <a:latin typeface="TikTokFont"/>
              </a:rPr>
              <a:t>" is all the data they collect!</a:t>
            </a:r>
          </a:p>
          <a:p>
            <a:pPr marL="0" indent="0">
              <a:buFont typeface="Arial" panose="020B0604020202020204" pitchFamily="34" charset="0"/>
              <a:buNone/>
            </a:pPr>
            <a:endParaRPr lang="en-GB" dirty="0">
              <a:solidFill>
                <a:srgbClr val="161823"/>
              </a:solidFill>
              <a:latin typeface="TikTokFont"/>
            </a:endParaRPr>
          </a:p>
          <a:p>
            <a:pPr marL="0" indent="0">
              <a:buFont typeface="Arial" panose="020B0604020202020204" pitchFamily="34" charset="0"/>
              <a:buNone/>
            </a:pPr>
            <a:r>
              <a:rPr lang="en-GB" dirty="0" err="1">
                <a:solidFill>
                  <a:srgbClr val="161823"/>
                </a:solidFill>
                <a:latin typeface="TikTokFont"/>
              </a:rPr>
              <a:t>PoliGraph</a:t>
            </a:r>
            <a:r>
              <a:rPr lang="en-GB" dirty="0">
                <a:solidFill>
                  <a:srgbClr val="161823"/>
                </a:solidFill>
                <a:latin typeface="TikTokFont"/>
              </a:rPr>
              <a:t> outputs this as UNSPECIFIED_DATA </a:t>
            </a:r>
          </a:p>
          <a:p>
            <a:pPr marL="0" indent="0">
              <a:buFont typeface="Arial" panose="020B0604020202020204" pitchFamily="34" charset="0"/>
              <a:buNone/>
            </a:pPr>
            <a:endParaRPr lang="en-GB" dirty="0">
              <a:solidFill>
                <a:srgbClr val="161823"/>
              </a:solidFill>
              <a:latin typeface="TikTokFont"/>
            </a:endParaRPr>
          </a:p>
          <a:p>
            <a:pPr marL="0" indent="0">
              <a:buFont typeface="Arial" panose="020B0604020202020204" pitchFamily="34" charset="0"/>
              <a:buNone/>
            </a:pPr>
            <a:r>
              <a:rPr lang="en-GB" dirty="0">
                <a:solidFill>
                  <a:srgbClr val="161823"/>
                </a:solidFill>
                <a:latin typeface="TikTokFont"/>
              </a:rPr>
              <a:t>Should we say “All the information we collect”?</a:t>
            </a:r>
            <a:endParaRPr lang="en-GB" dirty="0"/>
          </a:p>
        </p:txBody>
      </p:sp>
    </p:spTree>
    <p:extLst>
      <p:ext uri="{BB962C8B-B14F-4D97-AF65-F5344CB8AC3E}">
        <p14:creationId xmlns:p14="http://schemas.microsoft.com/office/powerpoint/2010/main" val="114658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9FFD-EC61-1DC7-095A-194ECC12A61D}"/>
              </a:ext>
            </a:extLst>
          </p:cNvPr>
          <p:cNvSpPr>
            <a:spLocks noGrp="1"/>
          </p:cNvSpPr>
          <p:nvPr>
            <p:ph type="title"/>
          </p:nvPr>
        </p:nvSpPr>
        <p:spPr/>
        <p:txBody>
          <a:bodyPr/>
          <a:lstStyle/>
          <a:p>
            <a:r>
              <a:rPr lang="en-GB" dirty="0"/>
              <a:t>Other instances of UNSPECIFIED_DATA</a:t>
            </a:r>
          </a:p>
        </p:txBody>
      </p:sp>
      <p:sp>
        <p:nvSpPr>
          <p:cNvPr id="3" name="Content Placeholder 2">
            <a:extLst>
              <a:ext uri="{FF2B5EF4-FFF2-40B4-BE49-F238E27FC236}">
                <a16:creationId xmlns:a16="http://schemas.microsoft.com/office/drawing/2014/main" id="{7684C1A5-4229-DAF6-9827-D052A0781F53}"/>
              </a:ext>
            </a:extLst>
          </p:cNvPr>
          <p:cNvSpPr>
            <a:spLocks noGrp="1"/>
          </p:cNvSpPr>
          <p:nvPr>
            <p:ph idx="1"/>
          </p:nvPr>
        </p:nvSpPr>
        <p:spPr/>
        <p:txBody>
          <a:bodyPr>
            <a:normAutofit fontScale="92500" lnSpcReduction="10000"/>
          </a:bodyPr>
          <a:lstStyle/>
          <a:p>
            <a:pPr marL="0" indent="0">
              <a:buNone/>
            </a:pPr>
            <a:r>
              <a:rPr lang="en-US" dirty="0"/>
              <a:t>When you interact with any third party service (such as third party apps, websites or products) that integrate TikTok Developer Tools, we will receive the information necessary to provide you with features like cross-service authentication or cross-posting.</a:t>
            </a:r>
          </a:p>
          <a:p>
            <a:pPr marL="0" indent="0">
              <a:buNone/>
            </a:pPr>
            <a:r>
              <a:rPr lang="en-US" dirty="0"/>
              <a:t>We may also receive information from third party providers which we use for safety purposes, including to protect users on the Platform and for content moderation.</a:t>
            </a:r>
          </a:p>
          <a:p>
            <a:pPr marL="0" indent="0">
              <a:buNone/>
            </a:pPr>
            <a:r>
              <a:rPr lang="en-US" dirty="0"/>
              <a:t>We share your information directly with advertisers where you give us your permission.</a:t>
            </a:r>
          </a:p>
          <a:p>
            <a:pPr marL="0" indent="0">
              <a:buNone/>
            </a:pPr>
            <a:r>
              <a:rPr lang="en-US" dirty="0"/>
              <a:t>We share your information with independent researchers to facilitate research that meets certain criteria as described in Our Legal Bases and How We Process Your Information.</a:t>
            </a:r>
          </a:p>
        </p:txBody>
      </p:sp>
    </p:spTree>
    <p:extLst>
      <p:ext uri="{BB962C8B-B14F-4D97-AF65-F5344CB8AC3E}">
        <p14:creationId xmlns:p14="http://schemas.microsoft.com/office/powerpoint/2010/main" val="61429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9FFD-EC61-1DC7-095A-194ECC12A61D}"/>
              </a:ext>
            </a:extLst>
          </p:cNvPr>
          <p:cNvSpPr>
            <a:spLocks noGrp="1"/>
          </p:cNvSpPr>
          <p:nvPr>
            <p:ph type="title"/>
          </p:nvPr>
        </p:nvSpPr>
        <p:spPr/>
        <p:txBody>
          <a:bodyPr/>
          <a:lstStyle/>
          <a:p>
            <a:r>
              <a:rPr lang="en-GB" dirty="0"/>
              <a:t>Other instances of UNSPECIFIED_DATA</a:t>
            </a:r>
          </a:p>
        </p:txBody>
      </p:sp>
      <p:sp>
        <p:nvSpPr>
          <p:cNvPr id="3" name="Content Placeholder 2">
            <a:extLst>
              <a:ext uri="{FF2B5EF4-FFF2-40B4-BE49-F238E27FC236}">
                <a16:creationId xmlns:a16="http://schemas.microsoft.com/office/drawing/2014/main" id="{7684C1A5-4229-DAF6-9827-D052A0781F53}"/>
              </a:ext>
            </a:extLst>
          </p:cNvPr>
          <p:cNvSpPr>
            <a:spLocks noGrp="1"/>
          </p:cNvSpPr>
          <p:nvPr>
            <p:ph idx="1"/>
          </p:nvPr>
        </p:nvSpPr>
        <p:spPr/>
        <p:txBody>
          <a:bodyPr>
            <a:normAutofit fontScale="92500" lnSpcReduction="10000"/>
          </a:bodyPr>
          <a:lstStyle/>
          <a:p>
            <a:pPr marL="0" indent="0">
              <a:buNone/>
            </a:pPr>
            <a:r>
              <a:rPr lang="en-US" dirty="0"/>
              <a:t>When you interact with any third party service (such as third party apps, websites or products) that integrate TikTok Developer Tools, we will receive </a:t>
            </a:r>
            <a:r>
              <a:rPr lang="en-US" dirty="0">
                <a:solidFill>
                  <a:srgbClr val="FF0000"/>
                </a:solidFill>
              </a:rPr>
              <a:t>the information necessary to provide you with features</a:t>
            </a:r>
            <a:r>
              <a:rPr lang="en-US" dirty="0"/>
              <a:t> like cross-service authentication or cross-posting.</a:t>
            </a:r>
          </a:p>
          <a:p>
            <a:pPr marL="0" indent="0">
              <a:buNone/>
            </a:pPr>
            <a:r>
              <a:rPr lang="en-US" dirty="0"/>
              <a:t>We may also receive </a:t>
            </a:r>
            <a:r>
              <a:rPr lang="en-US" dirty="0">
                <a:solidFill>
                  <a:srgbClr val="FF0000"/>
                </a:solidFill>
              </a:rPr>
              <a:t>information from third party providers</a:t>
            </a:r>
            <a:r>
              <a:rPr lang="en-US" dirty="0"/>
              <a:t> which we use for safety purposes, including to protect users on the Platform and for content moderation.</a:t>
            </a:r>
          </a:p>
          <a:p>
            <a:pPr marL="0" indent="0">
              <a:buNone/>
            </a:pPr>
            <a:r>
              <a:rPr lang="en-US" dirty="0"/>
              <a:t>We share </a:t>
            </a:r>
            <a:r>
              <a:rPr lang="en-US" dirty="0">
                <a:solidFill>
                  <a:srgbClr val="FF0000"/>
                </a:solidFill>
              </a:rPr>
              <a:t>your information</a:t>
            </a:r>
            <a:r>
              <a:rPr lang="en-US" dirty="0"/>
              <a:t> directly with advertisers where you give us your permission.</a:t>
            </a:r>
          </a:p>
          <a:p>
            <a:pPr marL="0" indent="0">
              <a:buNone/>
            </a:pPr>
            <a:r>
              <a:rPr lang="en-US" dirty="0"/>
              <a:t>We share your information with independent researchers to facilitate research that meets certain criteria as described in Our Legal Bases and How We Process Your Information.</a:t>
            </a:r>
          </a:p>
        </p:txBody>
      </p:sp>
    </p:spTree>
    <p:extLst>
      <p:ext uri="{BB962C8B-B14F-4D97-AF65-F5344CB8AC3E}">
        <p14:creationId xmlns:p14="http://schemas.microsoft.com/office/powerpoint/2010/main" val="1581562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TotalTime>
  <Words>763</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TikTokFont</vt:lpstr>
      <vt:lpstr>Office Theme</vt:lpstr>
      <vt:lpstr>Manual curation of PPs</vt:lpstr>
      <vt:lpstr>Scenario 1: Location Data</vt:lpstr>
      <vt:lpstr>Scenario 1: Location Data</vt:lpstr>
      <vt:lpstr>Scenario 1: Location Data</vt:lpstr>
      <vt:lpstr>Scenario 1: Location Data</vt:lpstr>
      <vt:lpstr>Scenario 2</vt:lpstr>
      <vt:lpstr>Scenario 3</vt:lpstr>
      <vt:lpstr>Other instances of UNSPECIFIED_DATA</vt:lpstr>
      <vt:lpstr>Other instances of UNSPECIFIED_DATA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Gonzalo Gabriel Méndez Cobeña</dc:creator>
  <cp:lastModifiedBy>Gonzalo Gabriel Méndez Cobeña</cp:lastModifiedBy>
  <cp:revision>23</cp:revision>
  <dcterms:created xsi:type="dcterms:W3CDTF">2024-10-11T07:39:00Z</dcterms:created>
  <dcterms:modified xsi:type="dcterms:W3CDTF">2024-10-15T16:26:15Z</dcterms:modified>
</cp:coreProperties>
</file>