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9" r:id="rId7"/>
    <p:sldId id="258"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6752-6621-EA6F-64A0-6869AE2E94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739396-0092-2812-B09A-A200385A1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AA92021-5D68-83C0-7B29-87F5C26CB523}"/>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2E1DA44E-BCF9-ADD1-125A-2ED82D6BE3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F2DE34-0546-0364-0CDE-AC54CE11FB9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960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A6F2-4AA3-0173-58D1-0EEFFE50B8D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D0D588D-C77B-4C40-02EB-491DEACF28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5234BE-587F-44F2-F6FF-BD4F97B78685}"/>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3C4DDD39-A273-7B90-445A-6C335B6AE5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53626-429F-2933-2330-6CE4739EAC50}"/>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79967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E4918-BB90-C52E-0B8E-705B95B6576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09B4E80-D43F-FE08-7B94-5A33069766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745847-F6AD-3CDD-6E11-26E04E299979}"/>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2E353AFA-9C06-2167-B097-261E91C7CD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69B2A4-3972-94DF-9226-F78807A91AEF}"/>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3457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180B-3E86-75F3-109C-F93B84CB35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305E88E-2D77-F5BF-F786-4CBB00AFB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0D55A3B-1C6C-A365-AB7C-261CDF5856C1}"/>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35A18AEC-A56D-A15D-9368-EF13D0546D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5AD79-07D6-3F14-CC98-DB12E8FA2D3D}"/>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428316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2034-DD08-A466-8448-57E3383BD6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EDF5408-AB80-7C17-C391-C52A6954EC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F0081E2-270E-6929-0645-09302733FC5F}"/>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19963FFD-23E6-941D-2DD1-561AACD8E6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B22D4-5F5E-8279-9403-F1F69D1059C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5047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4DB8-07AE-135A-86ED-0A8B66D71F1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3C35EC-FB52-2C23-BABA-B9BC16677F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46FD783-7EB0-0698-2968-618C635545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0E7FD49-0B72-B348-A7DF-7932F407CC8D}"/>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6" name="Footer Placeholder 5">
            <a:extLst>
              <a:ext uri="{FF2B5EF4-FFF2-40B4-BE49-F238E27FC236}">
                <a16:creationId xmlns:a16="http://schemas.microsoft.com/office/drawing/2014/main" id="{6EDA88F0-A846-EC03-A40C-578BAD7408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A7410A-4F4C-8C52-055D-F947C597D471}"/>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7177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9193-165D-4DB5-AB1A-2B20F3D017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A81AB06-4051-A2F7-2D8D-5C3E28FAC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72AE63-FB3F-03B6-0A33-C006A8EDB6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8419500-8E65-4CEB-BCC7-E1A6E6F67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DD7456-1EF4-52BF-9FBD-2CF9C0AA10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ECABA2-3EFD-58AB-8EB1-779C299DAD05}"/>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8" name="Footer Placeholder 7">
            <a:extLst>
              <a:ext uri="{FF2B5EF4-FFF2-40B4-BE49-F238E27FC236}">
                <a16:creationId xmlns:a16="http://schemas.microsoft.com/office/drawing/2014/main" id="{5C330797-16D6-7D2C-6CBC-3D41A8776D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FEF4A8-E3CA-D075-2DA6-1F44EF543EEA}"/>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3646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303-822B-B76F-D2DC-0ED4A803E5C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59B058B-9B5E-3AAE-2D56-9820D1973F86}"/>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4" name="Footer Placeholder 3">
            <a:extLst>
              <a:ext uri="{FF2B5EF4-FFF2-40B4-BE49-F238E27FC236}">
                <a16:creationId xmlns:a16="http://schemas.microsoft.com/office/drawing/2014/main" id="{C0FE53C4-E3C6-BC56-9534-78BB335FF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958A75-6EE6-3A83-E9AE-D9B34EAEC04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75930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A9E4F-5F9E-B9C1-EAE0-63B5FEDEAC8D}"/>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3" name="Footer Placeholder 2">
            <a:extLst>
              <a:ext uri="{FF2B5EF4-FFF2-40B4-BE49-F238E27FC236}">
                <a16:creationId xmlns:a16="http://schemas.microsoft.com/office/drawing/2014/main" id="{685DE413-53BB-6C9D-6F67-F7DA891B64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553E33-3F96-7F64-C329-A45EF26C1D9B}"/>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2821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96D2-364A-3E72-CC61-93F79CA3A9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834D0D1-CC96-F62C-0192-FA63AB91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93C0340-1A0E-4292-BB4C-A6E8E9E49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9B4BB5-9633-BBC8-3569-4D3712E5EE05}"/>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6" name="Footer Placeholder 5">
            <a:extLst>
              <a:ext uri="{FF2B5EF4-FFF2-40B4-BE49-F238E27FC236}">
                <a16:creationId xmlns:a16="http://schemas.microsoft.com/office/drawing/2014/main" id="{9D63F813-FF59-82B2-80AB-C511DBFEA2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D04FA1-6CCB-B6CA-6FF0-6C75070A59F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6894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7DC7-8633-01F1-CC21-207DC0BCE2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6C4F15-CB22-33C2-1B22-4A6DE753F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CE6B4B-AEFC-848E-DB0F-1534B6998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9E59AA-9104-8F44-B387-EE5B6ADE6352}"/>
              </a:ext>
            </a:extLst>
          </p:cNvPr>
          <p:cNvSpPr>
            <a:spLocks noGrp="1"/>
          </p:cNvSpPr>
          <p:nvPr>
            <p:ph type="dt" sz="half" idx="10"/>
          </p:nvPr>
        </p:nvSpPr>
        <p:spPr/>
        <p:txBody>
          <a:bodyPr/>
          <a:lstStyle/>
          <a:p>
            <a:fld id="{DFF705DF-C04C-4C1F-B27F-3B13D6217EAF}" type="datetimeFigureOut">
              <a:rPr lang="en-GB" smtClean="0"/>
              <a:t>11/10/2024</a:t>
            </a:fld>
            <a:endParaRPr lang="en-GB"/>
          </a:p>
        </p:txBody>
      </p:sp>
      <p:sp>
        <p:nvSpPr>
          <p:cNvPr id="6" name="Footer Placeholder 5">
            <a:extLst>
              <a:ext uri="{FF2B5EF4-FFF2-40B4-BE49-F238E27FC236}">
                <a16:creationId xmlns:a16="http://schemas.microsoft.com/office/drawing/2014/main" id="{A0AD3673-DD7C-7E7A-FA2D-69F4BE8068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42BDEC-A4DF-3EE9-E6F1-6A9176388886}"/>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86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FE345-6B02-13BE-61F8-9EDF31230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7AEB3CB-E8FA-3985-4FE3-80132B853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D02B9C-531F-A024-D35B-37EC58CB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F705DF-C04C-4C1F-B27F-3B13D6217EAF}" type="datetimeFigureOut">
              <a:rPr lang="en-GB" smtClean="0"/>
              <a:t>11/10/2024</a:t>
            </a:fld>
            <a:endParaRPr lang="en-GB"/>
          </a:p>
        </p:txBody>
      </p:sp>
      <p:sp>
        <p:nvSpPr>
          <p:cNvPr id="5" name="Footer Placeholder 4">
            <a:extLst>
              <a:ext uri="{FF2B5EF4-FFF2-40B4-BE49-F238E27FC236}">
                <a16:creationId xmlns:a16="http://schemas.microsoft.com/office/drawing/2014/main" id="{298501EC-0E0D-6106-EC41-1FE1CDDFE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F1F24C0-4D51-1C74-5751-1A5CF6E48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1FEEEC-D98F-41DA-9C6A-3C2B4C398B11}" type="slidenum">
              <a:rPr lang="en-GB" smtClean="0"/>
              <a:t>‹#›</a:t>
            </a:fld>
            <a:endParaRPr lang="en-GB"/>
          </a:p>
        </p:txBody>
      </p:sp>
    </p:spTree>
    <p:extLst>
      <p:ext uri="{BB962C8B-B14F-4D97-AF65-F5344CB8AC3E}">
        <p14:creationId xmlns:p14="http://schemas.microsoft.com/office/powerpoint/2010/main" val="140659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iktok.com/legal/page/eea/privacy-policy/en#info-collect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D05E-A938-4DBB-F00D-F5806A34FE1C}"/>
              </a:ext>
            </a:extLst>
          </p:cNvPr>
          <p:cNvSpPr>
            <a:spLocks noGrp="1"/>
          </p:cNvSpPr>
          <p:nvPr>
            <p:ph type="ctrTitle"/>
          </p:nvPr>
        </p:nvSpPr>
        <p:spPr/>
        <p:txBody>
          <a:bodyPr/>
          <a:lstStyle/>
          <a:p>
            <a:r>
              <a:rPr lang="en-GB" dirty="0"/>
              <a:t>Manual curation of PPs</a:t>
            </a:r>
          </a:p>
        </p:txBody>
      </p:sp>
      <p:sp>
        <p:nvSpPr>
          <p:cNvPr id="3" name="Subtitle 2">
            <a:extLst>
              <a:ext uri="{FF2B5EF4-FFF2-40B4-BE49-F238E27FC236}">
                <a16:creationId xmlns:a16="http://schemas.microsoft.com/office/drawing/2014/main" id="{250C8776-4E29-0F86-8C31-35B2B1AC07D3}"/>
              </a:ext>
            </a:extLst>
          </p:cNvPr>
          <p:cNvSpPr>
            <a:spLocks noGrp="1"/>
          </p:cNvSpPr>
          <p:nvPr>
            <p:ph type="subTitle" idx="1"/>
          </p:nvPr>
        </p:nvSpPr>
        <p:spPr>
          <a:xfrm>
            <a:off x="1524000" y="4379976"/>
            <a:ext cx="9144000" cy="877824"/>
          </a:xfrm>
        </p:spPr>
        <p:txBody>
          <a:bodyPr/>
          <a:lstStyle/>
          <a:p>
            <a:r>
              <a:rPr lang="en-GB" dirty="0"/>
              <a:t>:/</a:t>
            </a:r>
          </a:p>
        </p:txBody>
      </p:sp>
    </p:spTree>
    <p:extLst>
      <p:ext uri="{BB962C8B-B14F-4D97-AF65-F5344CB8AC3E}">
        <p14:creationId xmlns:p14="http://schemas.microsoft.com/office/powerpoint/2010/main" val="405341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95147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i="0" dirty="0">
                <a:solidFill>
                  <a:srgbClr val="161823"/>
                </a:solidFill>
                <a:effectLst/>
                <a:latin typeface="TikTokFont"/>
              </a:rPr>
              <a:t>In addition, we collect </a:t>
            </a:r>
            <a:r>
              <a:rPr lang="en-GB" i="0" dirty="0">
                <a:solidFill>
                  <a:srgbClr val="FF0000"/>
                </a:solidFill>
                <a:effectLst/>
                <a:latin typeface="TikTokFont"/>
              </a:rPr>
              <a:t>location information</a:t>
            </a:r>
            <a:r>
              <a:rPr lang="en-GB" i="0" dirty="0">
                <a:solidFill>
                  <a:srgbClr val="161823"/>
                </a:solidFill>
                <a:effectLst/>
                <a:latin typeface="TikTokFont"/>
              </a:rPr>
              <a:t> (</a:t>
            </a:r>
            <a:r>
              <a:rPr lang="en-GB" dirty="0">
                <a:effectLst/>
                <a:latin typeface="TikTokFont"/>
              </a:rPr>
              <a:t>such as</a:t>
            </a:r>
            <a:r>
              <a:rPr lang="en-GB" i="0" dirty="0">
                <a:effectLst/>
                <a:latin typeface="TikTokFont"/>
              </a:rPr>
              <a:t> </a:t>
            </a:r>
            <a:r>
              <a:rPr lang="en-GB" i="0" dirty="0">
                <a:solidFill>
                  <a:srgbClr val="161823"/>
                </a:solidFill>
                <a:effectLst/>
                <a:latin typeface="TikTokFont"/>
              </a:rPr>
              <a:t>tourist attractions, shops, or other points of interest) if you choose to add the location information to your </a:t>
            </a:r>
            <a:r>
              <a:rPr lang="en-GB" i="0" dirty="0">
                <a:solidFill>
                  <a:srgbClr val="FE2C55"/>
                </a:solidFill>
                <a:effectLst/>
                <a:latin typeface="TikTokFont"/>
                <a:hlinkClick r:id="rId2"/>
              </a:rPr>
              <a:t>User Content</a:t>
            </a:r>
            <a:r>
              <a:rPr lang="en-GB"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i="0" dirty="0">
                <a:solidFill>
                  <a:srgbClr val="161823"/>
                </a:solidFill>
                <a:effectLst/>
                <a:latin typeface="TikTokFont"/>
              </a:rPr>
              <a:t>We automatically collect information about your </a:t>
            </a:r>
            <a:r>
              <a:rPr lang="en-GB" i="0" dirty="0">
                <a:solidFill>
                  <a:srgbClr val="FF0000"/>
                </a:solidFill>
                <a:effectLst/>
                <a:latin typeface="TikTokFont"/>
              </a:rPr>
              <a:t>approximate location</a:t>
            </a:r>
            <a:r>
              <a:rPr lang="en-GB" i="0" dirty="0">
                <a:solidFill>
                  <a:srgbClr val="161823"/>
                </a:solidFill>
                <a:effectLst/>
                <a:latin typeface="TikTokFont"/>
              </a:rPr>
              <a:t> (</a:t>
            </a:r>
            <a:r>
              <a:rPr lang="en-GB" i="0" dirty="0">
                <a:effectLst/>
                <a:latin typeface="TikTokFont"/>
              </a:rPr>
              <a:t>e.g. country</a:t>
            </a:r>
            <a:r>
              <a:rPr lang="en-GB" i="0" dirty="0">
                <a:solidFill>
                  <a:srgbClr val="161823"/>
                </a:solidFill>
                <a:effectLst/>
                <a:latin typeface="TikTokFont"/>
              </a:rPr>
              <a:t>, state, or city) based on your </a:t>
            </a:r>
            <a:r>
              <a:rPr lang="en-GB" i="0" dirty="0">
                <a:solidFill>
                  <a:srgbClr val="FE2C55"/>
                </a:solidFill>
                <a:effectLst/>
                <a:latin typeface="TikTokFont"/>
                <a:hlinkClick r:id="rId3"/>
              </a:rPr>
              <a:t>Technical Information</a:t>
            </a:r>
            <a:r>
              <a:rPr lang="en-GB" i="0" dirty="0">
                <a:solidFill>
                  <a:srgbClr val="161823"/>
                </a:solidFill>
                <a:effectLst/>
                <a:latin typeface="TikTokFont"/>
              </a:rPr>
              <a:t> (</a:t>
            </a:r>
            <a:r>
              <a:rPr lang="en-GB" i="0" dirty="0">
                <a:effectLst/>
                <a:latin typeface="TikTokFont"/>
              </a:rPr>
              <a:t>such as </a:t>
            </a:r>
            <a:r>
              <a:rPr lang="en-GB" i="0" dirty="0">
                <a:solidFill>
                  <a:srgbClr val="161823"/>
                </a:solidFill>
                <a:effectLst/>
                <a:latin typeface="TikTokFont"/>
              </a:rPr>
              <a:t>SIM card and IP address). Also, where you enable location services for the TikTok app within your device settings, we collect </a:t>
            </a:r>
            <a:r>
              <a:rPr lang="en-GB" i="0" dirty="0">
                <a:solidFill>
                  <a:srgbClr val="FF0000"/>
                </a:solidFill>
                <a:effectLst/>
                <a:latin typeface="TikTokFont"/>
              </a:rPr>
              <a:t>approximate location information</a:t>
            </a:r>
            <a:r>
              <a:rPr lang="en-GB" i="0" dirty="0">
                <a:solidFill>
                  <a:srgbClr val="161823"/>
                </a:solidFill>
                <a:effectLst/>
                <a:latin typeface="TikTokFont"/>
              </a:rPr>
              <a:t> from your device. Click </a:t>
            </a:r>
            <a:r>
              <a:rPr lang="en-GB" i="0" dirty="0">
                <a:solidFill>
                  <a:srgbClr val="FE2C55"/>
                </a:solidFill>
                <a:effectLst/>
                <a:latin typeface="TikTokFont"/>
                <a:hlinkClick r:id="rId4"/>
              </a:rPr>
              <a:t>here</a:t>
            </a:r>
            <a:r>
              <a:rPr lang="en-GB"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21367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15603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a:t>
            </a:r>
            <a:r>
              <a:rPr lang="en-GB" b="0" i="0" dirty="0">
                <a:solidFill>
                  <a:srgbClr val="FF0000"/>
                </a:solidFill>
                <a:effectLst/>
                <a:latin typeface="TikTokFont"/>
              </a:rPr>
              <a:t>such as tourist attractions, shops, or other points of interest</a:t>
            </a:r>
            <a:r>
              <a:rPr lang="en-GB" b="0" i="0" dirty="0">
                <a:solidFill>
                  <a:srgbClr val="161823"/>
                </a:solidFill>
                <a:effectLst/>
                <a:latin typeface="TikTokFont"/>
              </a:rPr>
              <a: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a:t>
            </a:r>
            <a:r>
              <a:rPr lang="en-GB" b="0" i="0" dirty="0">
                <a:solidFill>
                  <a:srgbClr val="FF0000"/>
                </a:solidFill>
                <a:effectLst/>
                <a:latin typeface="TikTokFont"/>
              </a:rPr>
              <a:t>e.g. country, state, or city</a:t>
            </a:r>
            <a:r>
              <a:rPr lang="en-GB" b="0" i="0" dirty="0">
                <a:solidFill>
                  <a:srgbClr val="161823"/>
                </a:solidFill>
                <a:effectLst/>
                <a:latin typeface="TikTokFont"/>
              </a:rPr>
              <a:t>)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373250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2</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p:txBody>
          <a:bodyPr/>
          <a:lstStyle/>
          <a:p>
            <a:pPr marL="0" indent="0">
              <a:buNone/>
            </a:pPr>
            <a:r>
              <a:rPr lang="en-GB" b="0" i="0" dirty="0">
                <a:solidFill>
                  <a:srgbClr val="161823"/>
                </a:solidFill>
                <a:effectLst/>
                <a:latin typeface="TikTokFont"/>
              </a:rPr>
              <a:t>Contacts!</a:t>
            </a:r>
            <a:endParaRPr lang="en-GB" dirty="0"/>
          </a:p>
        </p:txBody>
      </p:sp>
    </p:spTree>
    <p:extLst>
      <p:ext uri="{BB962C8B-B14F-4D97-AF65-F5344CB8AC3E}">
        <p14:creationId xmlns:p14="http://schemas.microsoft.com/office/powerpoint/2010/main" val="173051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3</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560449"/>
            <a:ext cx="10515600" cy="1667383"/>
          </a:xfrm>
        </p:spPr>
        <p:txBody>
          <a:bodyPr/>
          <a:lstStyle/>
          <a:p>
            <a:pPr marL="0" indent="0">
              <a:buNone/>
            </a:pPr>
            <a:r>
              <a:rPr lang="en-GB" b="0" i="0" dirty="0">
                <a:solidFill>
                  <a:srgbClr val="161823"/>
                </a:solidFill>
                <a:effectLst/>
                <a:latin typeface="TikTokFont"/>
              </a:rPr>
              <a:t>We may access, preserve, and share the information described in "</a:t>
            </a:r>
            <a:r>
              <a:rPr lang="en-GB" b="0" i="0" dirty="0">
                <a:solidFill>
                  <a:srgbClr val="FE2C55"/>
                </a:solidFill>
                <a:effectLst/>
                <a:latin typeface="TikTokFont"/>
                <a:hlinkClick r:id="rId2"/>
              </a:rPr>
              <a:t>What Information We Collect</a:t>
            </a:r>
            <a:r>
              <a:rPr lang="en-GB" b="0" i="0" dirty="0">
                <a:solidFill>
                  <a:srgbClr val="161823"/>
                </a:solidFill>
                <a:effectLst/>
                <a:latin typeface="TikTokFont"/>
              </a:rPr>
              <a:t>" with law enforcement agencies, public authorities, researchers, copyright holders, or other third parties if we have good faith belief that it is necessary to:</a:t>
            </a:r>
            <a:endParaRPr lang="en-GB" dirty="0"/>
          </a:p>
        </p:txBody>
      </p:sp>
      <p:sp>
        <p:nvSpPr>
          <p:cNvPr id="6" name="Content Placeholder 2">
            <a:extLst>
              <a:ext uri="{FF2B5EF4-FFF2-40B4-BE49-F238E27FC236}">
                <a16:creationId xmlns:a16="http://schemas.microsoft.com/office/drawing/2014/main" id="{0ED8A254-F3D8-477E-E4AB-49D0FB4FC770}"/>
              </a:ext>
            </a:extLst>
          </p:cNvPr>
          <p:cNvSpPr txBox="1">
            <a:spLocks/>
          </p:cNvSpPr>
          <p:nvPr/>
        </p:nvSpPr>
        <p:spPr>
          <a:xfrm>
            <a:off x="838200" y="3803713"/>
            <a:ext cx="10515600" cy="2554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161823"/>
                </a:solidFill>
                <a:latin typeface="TikTokFont"/>
              </a:rPr>
              <a:t>But "</a:t>
            </a:r>
            <a:r>
              <a:rPr lang="en-GB" dirty="0">
                <a:solidFill>
                  <a:srgbClr val="FE2C55"/>
                </a:solidFill>
                <a:latin typeface="TikTokFont"/>
                <a:hlinkClick r:id="rId2"/>
              </a:rPr>
              <a:t>What Information We Collect</a:t>
            </a:r>
            <a:r>
              <a:rPr lang="en-GB" dirty="0">
                <a:solidFill>
                  <a:srgbClr val="161823"/>
                </a:solidFill>
                <a:latin typeface="TikTokFont"/>
              </a:rPr>
              <a:t>" is all the data they collect!</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err="1">
                <a:solidFill>
                  <a:srgbClr val="161823"/>
                </a:solidFill>
                <a:latin typeface="TikTokFont"/>
              </a:rPr>
              <a:t>PoliGraph</a:t>
            </a:r>
            <a:r>
              <a:rPr lang="en-GB" dirty="0">
                <a:solidFill>
                  <a:srgbClr val="161823"/>
                </a:solidFill>
                <a:latin typeface="TikTokFont"/>
              </a:rPr>
              <a:t> outputs this as UNSPECIFIED_DATA </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a:solidFill>
                  <a:srgbClr val="161823"/>
                </a:solidFill>
                <a:latin typeface="TikTokFont"/>
              </a:rPr>
              <a:t>Should we say “All the information we collect”?</a:t>
            </a:r>
            <a:endParaRPr lang="en-GB" dirty="0"/>
          </a:p>
        </p:txBody>
      </p:sp>
    </p:spTree>
    <p:extLst>
      <p:ext uri="{BB962C8B-B14F-4D97-AF65-F5344CB8AC3E}">
        <p14:creationId xmlns:p14="http://schemas.microsoft.com/office/powerpoint/2010/main" val="11465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the information necessary to provide you with features like cross-service authentication or cross-posting.</a:t>
            </a:r>
          </a:p>
          <a:p>
            <a:pPr marL="0" indent="0">
              <a:buNone/>
            </a:pPr>
            <a:r>
              <a:rPr lang="en-US" dirty="0"/>
              <a:t>We may also receive information from third party providers which we use for safety purposes, including to protect users on the Platform and for content moderation.</a:t>
            </a:r>
          </a:p>
          <a:p>
            <a:pPr marL="0" indent="0">
              <a:buNone/>
            </a:pPr>
            <a:r>
              <a:rPr lang="en-US" dirty="0"/>
              <a:t>We share your information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61429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a:t>
            </a:r>
            <a:r>
              <a:rPr lang="en-US" dirty="0">
                <a:solidFill>
                  <a:srgbClr val="FF0000"/>
                </a:solidFill>
              </a:rPr>
              <a:t>the information necessary to provide you with features</a:t>
            </a:r>
            <a:r>
              <a:rPr lang="en-US" dirty="0"/>
              <a:t> like cross-service authentication or cross-posting.</a:t>
            </a:r>
          </a:p>
          <a:p>
            <a:pPr marL="0" indent="0">
              <a:buNone/>
            </a:pPr>
            <a:r>
              <a:rPr lang="en-US" dirty="0"/>
              <a:t>We may also receive </a:t>
            </a:r>
            <a:r>
              <a:rPr lang="en-US" dirty="0">
                <a:solidFill>
                  <a:srgbClr val="FF0000"/>
                </a:solidFill>
              </a:rPr>
              <a:t>information from third party providers</a:t>
            </a:r>
            <a:r>
              <a:rPr lang="en-US" dirty="0"/>
              <a:t> which we use for safety purposes, including to protect users on the Platform and for content moderation.</a:t>
            </a:r>
          </a:p>
          <a:p>
            <a:pPr marL="0" indent="0">
              <a:buNone/>
            </a:pPr>
            <a:r>
              <a:rPr lang="en-US" dirty="0"/>
              <a:t>We share </a:t>
            </a:r>
            <a:r>
              <a:rPr lang="en-US" dirty="0">
                <a:solidFill>
                  <a:srgbClr val="FF0000"/>
                </a:solidFill>
              </a:rPr>
              <a:t>your information</a:t>
            </a:r>
            <a:r>
              <a:rPr lang="en-US" dirty="0"/>
              <a:t>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15815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763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TikTokFont</vt:lpstr>
      <vt:lpstr>Office Theme</vt:lpstr>
      <vt:lpstr>Manual curation of PPs</vt:lpstr>
      <vt:lpstr>Scenario 1: Location Data</vt:lpstr>
      <vt:lpstr>Scenario 1: Location Data</vt:lpstr>
      <vt:lpstr>Scenario 1: Location Data</vt:lpstr>
      <vt:lpstr>Scenario 1: Location Data</vt:lpstr>
      <vt:lpstr>Scenario 2</vt:lpstr>
      <vt:lpstr>Scenario 3</vt:lpstr>
      <vt:lpstr>Other instances of UNSPECIFIED_DATA</vt:lpstr>
      <vt:lpstr>Other instances of UNSPECIFIED_DATA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Gabriel Méndez Cobeña</dc:creator>
  <cp:lastModifiedBy>Gonzalo Gabriel Méndez Cobeña</cp:lastModifiedBy>
  <cp:revision>21</cp:revision>
  <dcterms:created xsi:type="dcterms:W3CDTF">2024-10-11T07:39:00Z</dcterms:created>
  <dcterms:modified xsi:type="dcterms:W3CDTF">2024-10-11T09:10:21Z</dcterms:modified>
</cp:coreProperties>
</file>