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257" r:id="rId4"/>
    <p:sldId id="256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244"/>
    <a:srgbClr val="4169E1"/>
    <a:srgbClr val="E2E8F0"/>
    <a:srgbClr val="C55A11"/>
    <a:srgbClr val="11192B"/>
    <a:srgbClr val="FF66FF"/>
    <a:srgbClr val="66FF66"/>
    <a:srgbClr val="D94A2B"/>
    <a:srgbClr val="354F45"/>
    <a:srgbClr val="0F1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3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3C5B3-54F4-410B-A568-F591AF6E56AD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3F48-BB01-4F7D-BE5F-25A7076C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5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73F48-BB01-4F7D-BE5F-25A7076C29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2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F83E-D3E9-18C5-FE54-F3DCB22A9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67B5F-FEE6-8E21-6B85-382CA95FC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83A6-44E8-19B2-131E-3B4F0E8A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896E-FBBB-10C8-4EAC-50C8DDA6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8187-4742-D7A9-5BD0-AF6D1292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E2BA-03A4-AF84-4C79-055B14CC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61AD1-0D03-8DB5-F9E7-2D00B6431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AF20-9330-14DA-72A3-285E9510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1B0B-A2E4-5FCA-9781-3E4A65D2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5211-1713-B724-445C-83A3F2E7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20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65E66-3F9E-C90A-A87A-2F3BA1071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8B161-DE0A-2DE3-D79F-2721EF86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1597-CFEF-17D0-4926-F6D1800E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E90A-8757-2521-DF9F-AA297F46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D6BE-AF95-BEDC-2EAE-514A4A17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C798-BF4A-6D45-6331-81ACD172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94D1-09ED-2FF7-469A-B4F6F980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626D-26C8-0017-B498-B89735C7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7B18A-07DE-4A6E-502E-D348E935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5FA7-7F09-2511-2F84-B522B8C1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6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A27-C912-03AC-0145-E1EB2A3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5D1D-B1E3-8AF4-CE9B-85ED8A25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ADBB6-8C58-57A7-F358-3A87189D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E6FD-E7C2-3B07-F52A-4DD6B9A2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F380-70F9-7936-B1E9-015AC9AD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5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8BE1-9D33-C1B1-0FBC-94616505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985-9D39-AFA3-F7D4-9C72305F0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23B89-A3FA-EDF5-F886-CFC42DA8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2ED0D-D70F-E363-37AC-BB1BC4A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80FAD-3913-7561-61E8-34BB8A7F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68893-478A-6925-6566-0234FF7B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3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67ED-D389-43EB-0900-4B77E17B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B6DC-FB2A-B490-0190-B2412D39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014C4-1BB3-6C2B-E387-6208DD0B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4D42-37A0-07D6-BCE5-F34586217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C9CA6-43D7-3165-F01C-5C1224769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7782D-49AB-D97A-8AE7-26868A02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0AA09-9CD3-B057-4757-1588FC7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BCA44-1D8C-FF3E-759E-C19E206A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6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29D9-C541-AE8F-48D8-5DC94D45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C8450-6F86-0E2C-80B7-BB3E27C6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D223-9BF3-E8F3-915A-C89C96B1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CB378-AF7E-5AF9-7D5A-78C9FB56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8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0A737-31D5-F9D6-2E94-9406FDDB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04CF4-983C-B0F1-4C15-FB433340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C999-F1E4-6DD9-AA87-10B310CA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8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13E-E23C-2DFC-3F0B-D01ECB58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1F51-BF46-6CC6-5355-BD73C9A3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616BA-8FDF-C617-BBD5-70305B91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DF07-5CF2-2B17-C8F3-B86F2A13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6A1F6-5A5A-103E-012A-2B19D776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315AF-1169-C41C-AE72-D3FC13E1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05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964D-2745-B22A-64E5-3F49547A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DB2C1-0A48-987E-8EB8-53C9FD840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EAD12-C3F5-DD38-AE9E-9FB8E03E8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AE12-F2D0-A5A9-A968-19C20F48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10A9-EE14-65D8-4AAD-12B3CCEA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E5320-CF1C-30EB-B8AF-555FFCE8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1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17A26-5AD0-2C32-1606-777C3865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DEF4-D787-3CBE-EA34-DF884C148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3A9F-DE7C-88BF-845D-7238CBF28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3036-9724-49DD-BF4C-6F9617AF197A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BEF2-2FB7-EC8D-8C3E-5725C76FA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30F3-A8C8-CCBA-6359-E60685C8B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D8697-E72B-F8AC-0480-3A0C63FF5FE7}"/>
              </a:ext>
            </a:extLst>
          </p:cNvPr>
          <p:cNvSpPr txBox="1"/>
          <p:nvPr/>
        </p:nvSpPr>
        <p:spPr>
          <a:xfrm>
            <a:off x="0" y="843677"/>
            <a:ext cx="12192000" cy="258532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endParaRPr lang="en-US" b="0" u="none" strike="noStrike" baseline="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en-GB" b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4800" b="1" u="none" strike="noStrike" baseline="0" dirty="0">
                <a:ln w="12700">
                  <a:solidFill>
                    <a:srgbClr val="11192B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Exploring the use of microworlds to teach about forest management and climate change.</a:t>
            </a:r>
            <a:endParaRPr lang="en-US" sz="4800" dirty="0">
              <a:ln w="12700">
                <a:solidFill>
                  <a:srgbClr val="11192B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0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F3B3B-4CD4-440E-27F9-3615C5EB5012}"/>
              </a:ext>
            </a:extLst>
          </p:cNvPr>
          <p:cNvSpPr txBox="1"/>
          <p:nvPr/>
        </p:nvSpPr>
        <p:spPr>
          <a:xfrm>
            <a:off x="3049" y="2511304"/>
            <a:ext cx="12188951" cy="120032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GB" sz="7200" b="1" u="none" strike="noStrike" baseline="0" dirty="0">
                <a:solidFill>
                  <a:srgbClr val="C55A11"/>
                </a:solidFill>
                <a:latin typeface="Arial Rounded MT Bold" panose="020F0704030504030204" pitchFamily="34" charset="0"/>
              </a:rPr>
              <a:t>The Tool</a:t>
            </a:r>
            <a:endParaRPr lang="en-US" sz="23900" b="1" dirty="0">
              <a:solidFill>
                <a:srgbClr val="C55A1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363F47A2-C007-3918-8570-7C49995721CF}"/>
              </a:ext>
            </a:extLst>
          </p:cNvPr>
          <p:cNvGrpSpPr/>
          <p:nvPr/>
        </p:nvGrpSpPr>
        <p:grpSpPr>
          <a:xfrm>
            <a:off x="536276" y="3968399"/>
            <a:ext cx="11119447" cy="2519589"/>
            <a:chOff x="340320" y="505665"/>
            <a:chExt cx="11119447" cy="251958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70D1928-71F6-8AC9-68F3-89CA063BC544}"/>
                </a:ext>
              </a:extLst>
            </p:cNvPr>
            <p:cNvGrpSpPr/>
            <p:nvPr/>
          </p:nvGrpSpPr>
          <p:grpSpPr>
            <a:xfrm>
              <a:off x="340320" y="1409641"/>
              <a:ext cx="1461068" cy="1610870"/>
              <a:chOff x="340320" y="1409641"/>
              <a:chExt cx="1461068" cy="161087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4E4B90C-CDE6-2CF2-6D06-C3FAD50B2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57" y="1409641"/>
                <a:ext cx="725959" cy="96070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70B55F-D9ED-B48D-5DEB-5BB582CDBC77}"/>
                  </a:ext>
                </a:extLst>
              </p:cNvPr>
              <p:cNvSpPr txBox="1"/>
              <p:nvPr/>
            </p:nvSpPr>
            <p:spPr>
              <a:xfrm>
                <a:off x="340320" y="2651179"/>
                <a:ext cx="1461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/>
                  <a:t>Seedling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041AFF-A775-C725-64F7-BC44488E9579}"/>
                </a:ext>
              </a:extLst>
            </p:cNvPr>
            <p:cNvSpPr txBox="1"/>
            <p:nvPr/>
          </p:nvSpPr>
          <p:spPr>
            <a:xfrm>
              <a:off x="2137708" y="2652463"/>
              <a:ext cx="1439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Sapling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92864D-28C1-25EB-9AEE-B4BDA5E09289}"/>
                </a:ext>
              </a:extLst>
            </p:cNvPr>
            <p:cNvSpPr txBox="1"/>
            <p:nvPr/>
          </p:nvSpPr>
          <p:spPr>
            <a:xfrm>
              <a:off x="4173404" y="2652463"/>
              <a:ext cx="1439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Mature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72A6D2-222A-B301-B1EC-40CB1AB44225}"/>
                </a:ext>
              </a:extLst>
            </p:cNvPr>
            <p:cNvSpPr txBox="1"/>
            <p:nvPr/>
          </p:nvSpPr>
          <p:spPr>
            <a:xfrm>
              <a:off x="6437190" y="2655922"/>
              <a:ext cx="1397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Old Growth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2E2646-CB8C-8227-59B3-7C262CF08C33}"/>
                </a:ext>
              </a:extLst>
            </p:cNvPr>
            <p:cNvSpPr txBox="1"/>
            <p:nvPr/>
          </p:nvSpPr>
          <p:spPr>
            <a:xfrm>
              <a:off x="8656200" y="2655922"/>
              <a:ext cx="1397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Senescent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E6B903-80A4-E197-D115-EB3D13DFCE79}"/>
                </a:ext>
              </a:extLst>
            </p:cNvPr>
            <p:cNvSpPr txBox="1"/>
            <p:nvPr/>
          </p:nvSpPr>
          <p:spPr>
            <a:xfrm>
              <a:off x="10765976" y="2209829"/>
              <a:ext cx="693791" cy="373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Dead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7EDC3F-2CDE-22E6-9B0D-5F1FB049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312" y="1435542"/>
              <a:ext cx="575634" cy="9612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15D1964-A6B3-A002-FD47-7D6C4963B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2"/>
            <a:stretch/>
          </p:blipFill>
          <p:spPr>
            <a:xfrm>
              <a:off x="4598223" y="515311"/>
              <a:ext cx="586804" cy="95724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307EAA5-4059-7746-A1E5-4F4BBD85E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191" y="505665"/>
              <a:ext cx="583041" cy="9612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A6C6296-088C-3B5B-9FE7-4B1184E6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9053190" y="1550708"/>
              <a:ext cx="603063" cy="9612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D3DA238-72F9-BFE7-B2CF-EC988BAAC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48782" y="1550708"/>
              <a:ext cx="578450" cy="9612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F5C9532-B97C-F84A-CF82-A94FC5C34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05912" y="1550708"/>
              <a:ext cx="579115" cy="9612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0D163FF-D672-16FE-FB2F-3528CD92D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77361" y="511353"/>
              <a:ext cx="578892" cy="9612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BB761D9-1D44-6EA2-1661-5C0D2F9E0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825490" y="1205550"/>
              <a:ext cx="574761" cy="96120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5F1B819-0016-F346-7F4D-BC85721300F7}"/>
              </a:ext>
            </a:extLst>
          </p:cNvPr>
          <p:cNvGrpSpPr/>
          <p:nvPr/>
        </p:nvGrpSpPr>
        <p:grpSpPr>
          <a:xfrm>
            <a:off x="1256392" y="174013"/>
            <a:ext cx="9536007" cy="3513556"/>
            <a:chOff x="638844" y="185617"/>
            <a:chExt cx="9536007" cy="3513556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0940929-F5D0-7F44-6F52-8A370D248269}"/>
                </a:ext>
              </a:extLst>
            </p:cNvPr>
            <p:cNvSpPr txBox="1"/>
            <p:nvPr/>
          </p:nvSpPr>
          <p:spPr>
            <a:xfrm>
              <a:off x="638844" y="185617"/>
              <a:ext cx="2154372" cy="52322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en-GB" sz="2800" b="1" u="none" strike="noStrike" baseline="0" dirty="0">
                  <a:solidFill>
                    <a:schemeClr val="accent5"/>
                  </a:solidFill>
                  <a:latin typeface="Arial Rounded MT Bold" panose="020F0704030504030204" pitchFamily="34" charset="0"/>
                </a:rPr>
                <a:t>Resources</a:t>
              </a:r>
              <a:endParaRPr lang="en-US" sz="23900" b="1" dirty="0">
                <a:solidFill>
                  <a:schemeClr val="accent5"/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2D073FB-6D18-60C2-0F0C-1E5F1E7BE4AC}"/>
                </a:ext>
              </a:extLst>
            </p:cNvPr>
            <p:cNvGrpSpPr/>
            <p:nvPr/>
          </p:nvGrpSpPr>
          <p:grpSpPr>
            <a:xfrm>
              <a:off x="1172208" y="1253638"/>
              <a:ext cx="8785104" cy="2175362"/>
              <a:chOff x="1156700" y="747209"/>
              <a:chExt cx="9615388" cy="2380956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5175276-A60D-499F-CC36-EB36E03A15C2}"/>
                  </a:ext>
                </a:extLst>
              </p:cNvPr>
              <p:cNvGrpSpPr/>
              <p:nvPr/>
            </p:nvGrpSpPr>
            <p:grpSpPr>
              <a:xfrm>
                <a:off x="2849311" y="747209"/>
                <a:ext cx="7922777" cy="2380956"/>
                <a:chOff x="1721124" y="391774"/>
                <a:chExt cx="7528022" cy="2380956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39A7AFE8-FE99-19B5-FD9E-D7437FE70BE7}"/>
                    </a:ext>
                  </a:extLst>
                </p:cNvPr>
                <p:cNvGrpSpPr/>
                <p:nvPr/>
              </p:nvGrpSpPr>
              <p:grpSpPr>
                <a:xfrm>
                  <a:off x="1721124" y="410967"/>
                  <a:ext cx="3466534" cy="2361763"/>
                  <a:chOff x="3688532" y="3429000"/>
                  <a:chExt cx="3466534" cy="2361763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519464F4-4AEB-5B74-B299-8DA09CC5D502}"/>
                      </a:ext>
                    </a:extLst>
                  </p:cNvPr>
                  <p:cNvGrpSpPr/>
                  <p:nvPr/>
                </p:nvGrpSpPr>
                <p:grpSpPr>
                  <a:xfrm>
                    <a:off x="3688532" y="5274599"/>
                    <a:ext cx="3466534" cy="516164"/>
                    <a:chOff x="237210" y="5369479"/>
                    <a:chExt cx="3466534" cy="516164"/>
                  </a:xfrm>
                </p:grpSpPr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25BCB253-7C3A-A2FD-CEDA-104393FFD6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935" y="5380346"/>
                      <a:ext cx="1685809" cy="5052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2400" i="1" dirty="0"/>
                        <a:t>Deciduous</a:t>
                      </a:r>
                      <a:endParaRPr lang="en-GB" i="1" dirty="0"/>
                    </a:p>
                  </p:txBody>
                </p: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6ACA40E-05CD-2E61-33AE-2B53626B8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210" y="5369479"/>
                      <a:ext cx="1685810" cy="4757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2400" i="1" dirty="0"/>
                        <a:t>Coniferous</a:t>
                      </a:r>
                      <a:endParaRPr lang="en-GB" i="1" dirty="0"/>
                    </a:p>
                  </p:txBody>
                </p:sp>
              </p:grpSp>
              <p:pic>
                <p:nvPicPr>
                  <p:cNvPr id="87" name="Picture 86">
                    <a:extLst>
                      <a:ext uri="{FF2B5EF4-FFF2-40B4-BE49-F238E27FC236}">
                        <a16:creationId xmlns:a16="http://schemas.microsoft.com/office/drawing/2014/main" id="{D240A47E-6CD8-9409-DE88-3B5266F709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989194" y="3442347"/>
                    <a:ext cx="1084485" cy="1800000"/>
                  </a:xfrm>
                  <a:prstGeom prst="rect">
                    <a:avLst/>
                  </a:prstGeom>
                </p:spPr>
              </p:pic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08501C06-A1F1-5205-5B3B-2FA04D3752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412"/>
                  <a:stretch/>
                </p:blipFill>
                <p:spPr>
                  <a:xfrm>
                    <a:off x="5664688" y="3429000"/>
                    <a:ext cx="1103428" cy="180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945DEC80-6231-7B7A-04B1-E786FD400A65}"/>
                    </a:ext>
                  </a:extLst>
                </p:cNvPr>
                <p:cNvGrpSpPr/>
                <p:nvPr/>
              </p:nvGrpSpPr>
              <p:grpSpPr>
                <a:xfrm>
                  <a:off x="6220811" y="391774"/>
                  <a:ext cx="3028335" cy="2359774"/>
                  <a:chOff x="5749005" y="543357"/>
                  <a:chExt cx="3028335" cy="2359774"/>
                </a:xfrm>
              </p:grpSpPr>
              <p:pic>
                <p:nvPicPr>
                  <p:cNvPr id="92" name="Picture 91" descr="A cartoon of a shovel&#10;&#10;Description automatically generated">
                    <a:extLst>
                      <a:ext uri="{FF2B5EF4-FFF2-40B4-BE49-F238E27FC236}">
                        <a16:creationId xmlns:a16="http://schemas.microsoft.com/office/drawing/2014/main" id="{FCE8200C-9E78-B911-8CE5-AC170C7367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32938" y="543357"/>
                    <a:ext cx="847058" cy="1800000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 descr="A cartoon of a axe&#10;&#10;Description automatically generated">
                    <a:extLst>
                      <a:ext uri="{FF2B5EF4-FFF2-40B4-BE49-F238E27FC236}">
                        <a16:creationId xmlns:a16="http://schemas.microsoft.com/office/drawing/2014/main" id="{CF874EDB-159D-608E-4D62-2433EE9A07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34482" y="543357"/>
                    <a:ext cx="847058" cy="1800000"/>
                  </a:xfrm>
                  <a:prstGeom prst="rect">
                    <a:avLst/>
                  </a:prstGeom>
                </p:spPr>
              </p:pic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73A0D452-1AE3-F4F9-B40A-B72507A535FB}"/>
                      </a:ext>
                    </a:extLst>
                  </p:cNvPr>
                  <p:cNvSpPr txBox="1"/>
                  <p:nvPr/>
                </p:nvSpPr>
                <p:spPr>
                  <a:xfrm>
                    <a:off x="7338220" y="2430597"/>
                    <a:ext cx="1439120" cy="472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i="1" dirty="0"/>
                      <a:t>Fell</a:t>
                    </a:r>
                    <a:endParaRPr lang="en-GB" i="1" dirty="0"/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F7D6775-B3EC-BEC9-C5BE-47FD6F35D9E1}"/>
                      </a:ext>
                    </a:extLst>
                  </p:cNvPr>
                  <p:cNvSpPr txBox="1"/>
                  <p:nvPr/>
                </p:nvSpPr>
                <p:spPr>
                  <a:xfrm>
                    <a:off x="5749005" y="2419730"/>
                    <a:ext cx="1439119" cy="472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i="1" dirty="0"/>
                      <a:t>Plant</a:t>
                    </a:r>
                    <a:endParaRPr lang="en-GB" i="1" dirty="0"/>
                  </a:p>
                </p:txBody>
              </p:sp>
            </p:grpSp>
          </p:grpSp>
          <p:pic>
            <p:nvPicPr>
              <p:cNvPr id="110" name="Graphic 109" descr="Money with solid fill">
                <a:extLst>
                  <a:ext uri="{FF2B5EF4-FFF2-40B4-BE49-F238E27FC236}">
                    <a16:creationId xmlns:a16="http://schemas.microsoft.com/office/drawing/2014/main" id="{72FF1CB0-1F79-87BB-1D9F-F6076C911E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376042" y="1287342"/>
                <a:ext cx="1335527" cy="1335527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B11D362-47E8-1193-C339-03FA16CD0C48}"/>
                  </a:ext>
                </a:extLst>
              </p:cNvPr>
              <p:cNvSpPr txBox="1"/>
              <p:nvPr/>
            </p:nvSpPr>
            <p:spPr>
              <a:xfrm>
                <a:off x="1156700" y="2620327"/>
                <a:ext cx="1774210" cy="47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i="1" dirty="0"/>
                  <a:t>Funds</a:t>
                </a:r>
                <a:endParaRPr lang="en-GB" i="1" dirty="0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15B57EA-7A87-CDEF-4A44-05EB11F6D9AB}"/>
                </a:ext>
              </a:extLst>
            </p:cNvPr>
            <p:cNvSpPr txBox="1"/>
            <p:nvPr/>
          </p:nvSpPr>
          <p:spPr>
            <a:xfrm>
              <a:off x="8573511" y="185617"/>
              <a:ext cx="1601340" cy="52322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en-GB" sz="2800" b="1" u="none" strike="noStrike" baseline="0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Actions</a:t>
              </a:r>
              <a:endParaRPr lang="en-US" sz="23900" b="1" dirty="0">
                <a:solidFill>
                  <a:schemeClr val="accent2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EBBEF89-0E68-544E-03F9-32F14469917B}"/>
                </a:ext>
              </a:extLst>
            </p:cNvPr>
            <p:cNvSpPr/>
            <p:nvPr/>
          </p:nvSpPr>
          <p:spPr>
            <a:xfrm>
              <a:off x="795868" y="927385"/>
              <a:ext cx="5549462" cy="2763411"/>
            </a:xfrm>
            <a:prstGeom prst="roundRect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63FF967-BCE4-FF53-8879-B7AB69EA4352}"/>
                </a:ext>
              </a:extLst>
            </p:cNvPr>
            <p:cNvSpPr/>
            <p:nvPr/>
          </p:nvSpPr>
          <p:spPr>
            <a:xfrm>
              <a:off x="6760283" y="935762"/>
              <a:ext cx="3220117" cy="2763411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4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1FFCBC2-ACF7-2278-E8FF-7F70E661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6" y="416142"/>
            <a:ext cx="10741568" cy="644185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FB2AF1-7C50-E87B-C1EA-D881698A9C84}"/>
              </a:ext>
            </a:extLst>
          </p:cNvPr>
          <p:cNvSpPr/>
          <p:nvPr/>
        </p:nvSpPr>
        <p:spPr>
          <a:xfrm>
            <a:off x="1" y="0"/>
            <a:ext cx="2354316" cy="647070"/>
          </a:xfrm>
          <a:prstGeom prst="roundRect">
            <a:avLst>
              <a:gd name="adj" fmla="val 7942"/>
            </a:avLst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Microworld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5E370-4016-2038-A99F-3AE7411EB779}"/>
              </a:ext>
            </a:extLst>
          </p:cNvPr>
          <p:cNvGrpSpPr/>
          <p:nvPr/>
        </p:nvGrpSpPr>
        <p:grpSpPr>
          <a:xfrm>
            <a:off x="8194584" y="2626451"/>
            <a:ext cx="2509973" cy="2912502"/>
            <a:chOff x="8457347" y="2079911"/>
            <a:chExt cx="2509973" cy="291250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487709-F3B6-2568-64FD-21E79B6C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7347" y="2609931"/>
              <a:ext cx="2509973" cy="2382482"/>
            </a:xfrm>
            <a:prstGeom prst="rect">
              <a:avLst/>
            </a:prstGeom>
          </p:spPr>
        </p:pic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A21C3C2-CB97-C39F-7644-82133EC7FCD7}"/>
                </a:ext>
              </a:extLst>
            </p:cNvPr>
            <p:cNvSpPr/>
            <p:nvPr/>
          </p:nvSpPr>
          <p:spPr>
            <a:xfrm>
              <a:off x="8457347" y="2079911"/>
              <a:ext cx="2509973" cy="530020"/>
            </a:xfrm>
            <a:prstGeom prst="roundRect">
              <a:avLst>
                <a:gd name="adj" fmla="val 7942"/>
              </a:avLst>
            </a:prstGeom>
            <a:noFill/>
            <a:ln w="571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Income Dependence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24EE026-45B7-18A3-D483-4E9C5A42B4FD}"/>
              </a:ext>
            </a:extLst>
          </p:cNvPr>
          <p:cNvSpPr/>
          <p:nvPr/>
        </p:nvSpPr>
        <p:spPr>
          <a:xfrm>
            <a:off x="3668101" y="132479"/>
            <a:ext cx="1576550" cy="514591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155F3-EE38-79D9-F718-3B22EAD9826A}"/>
              </a:ext>
            </a:extLst>
          </p:cNvPr>
          <p:cNvSpPr txBox="1"/>
          <p:nvPr/>
        </p:nvSpPr>
        <p:spPr>
          <a:xfrm>
            <a:off x="2543504" y="92976"/>
            <a:ext cx="107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Income Goal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B7756C-F948-3A86-3D06-710A06CFA1FF}"/>
              </a:ext>
            </a:extLst>
          </p:cNvPr>
          <p:cNvSpPr/>
          <p:nvPr/>
        </p:nvSpPr>
        <p:spPr>
          <a:xfrm>
            <a:off x="6794934" y="128493"/>
            <a:ext cx="1576550" cy="530020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F5725D-F196-2056-AE22-B9F0D32D9187}"/>
              </a:ext>
            </a:extLst>
          </p:cNvPr>
          <p:cNvSpPr txBox="1"/>
          <p:nvPr/>
        </p:nvSpPr>
        <p:spPr>
          <a:xfrm>
            <a:off x="5444357" y="92976"/>
            <a:ext cx="130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CO2 Threshold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487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F75F4E3E-6A02-BB8D-8BA1-442C0F4430B6}"/>
              </a:ext>
            </a:extLst>
          </p:cNvPr>
          <p:cNvSpPr/>
          <p:nvPr/>
        </p:nvSpPr>
        <p:spPr>
          <a:xfrm>
            <a:off x="9975274" y="359127"/>
            <a:ext cx="1881352" cy="647070"/>
          </a:xfrm>
          <a:prstGeom prst="roundRect">
            <a:avLst>
              <a:gd name="adj" fmla="val 7942"/>
            </a:avLst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Planner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51F2058-4C38-A5B2-678F-904695153BDB}"/>
              </a:ext>
            </a:extLst>
          </p:cNvPr>
          <p:cNvGrpSpPr/>
          <p:nvPr/>
        </p:nvGrpSpPr>
        <p:grpSpPr>
          <a:xfrm>
            <a:off x="1798224" y="240688"/>
            <a:ext cx="8177050" cy="6376623"/>
            <a:chOff x="714702" y="219809"/>
            <a:chExt cx="8177050" cy="637662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AB378B-AA84-8A9A-667A-0B9D861B7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161"/>
            <a:stretch/>
          </p:blipFill>
          <p:spPr>
            <a:xfrm>
              <a:off x="714702" y="219809"/>
              <a:ext cx="8177050" cy="5445267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1100A1-67AD-080B-7AD6-37758B869E32}"/>
                </a:ext>
              </a:extLst>
            </p:cNvPr>
            <p:cNvGrpSpPr/>
            <p:nvPr/>
          </p:nvGrpSpPr>
          <p:grpSpPr>
            <a:xfrm>
              <a:off x="5644056" y="5884385"/>
              <a:ext cx="2774729" cy="646331"/>
              <a:chOff x="9680027" y="6070443"/>
              <a:chExt cx="2774729" cy="646331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B545C0F-00CA-B28A-1AB6-6B8E0A321355}"/>
                  </a:ext>
                </a:extLst>
              </p:cNvPr>
              <p:cNvSpPr/>
              <p:nvPr/>
            </p:nvSpPr>
            <p:spPr>
              <a:xfrm>
                <a:off x="10878206" y="6070443"/>
                <a:ext cx="1576550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xyz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5F7431-9C1B-E2D0-C3DB-68AD6C5D7A44}"/>
                  </a:ext>
                </a:extLst>
              </p:cNvPr>
              <p:cNvSpPr txBox="1"/>
              <p:nvPr/>
            </p:nvSpPr>
            <p:spPr>
              <a:xfrm>
                <a:off x="9680027" y="6070443"/>
                <a:ext cx="1072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b="1" dirty="0"/>
                  <a:t>Rotation </a:t>
                </a:r>
              </a:p>
              <a:p>
                <a:pPr algn="r"/>
                <a:r>
                  <a:rPr lang="en-GB" b="1" dirty="0"/>
                  <a:t>Period</a:t>
                </a:r>
                <a:endParaRPr lang="en-US" b="1" dirty="0"/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593964E-EFF8-CBD6-ED3B-50E8EE72A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121" t="86562" r="21337" b="1320"/>
            <a:stretch/>
          </p:blipFill>
          <p:spPr>
            <a:xfrm>
              <a:off x="1229711" y="5818668"/>
              <a:ext cx="4214649" cy="777764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08CF781A-E9D4-5D0A-2974-A5F62E45CF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86" t="84496" r="41799" b="4255"/>
          <a:stretch/>
        </p:blipFill>
        <p:spPr>
          <a:xfrm>
            <a:off x="169357" y="164170"/>
            <a:ext cx="1542640" cy="10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7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7CCB1DA-B9AB-FAB5-D5C9-4D7377FC3BCA}"/>
              </a:ext>
            </a:extLst>
          </p:cNvPr>
          <p:cNvGrpSpPr/>
          <p:nvPr/>
        </p:nvGrpSpPr>
        <p:grpSpPr>
          <a:xfrm>
            <a:off x="461222" y="1553431"/>
            <a:ext cx="2676332" cy="3225626"/>
            <a:chOff x="700306" y="1657861"/>
            <a:chExt cx="2676332" cy="322562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8D81B2-1C46-B59E-14CA-3FFEF0A861AC}"/>
                </a:ext>
              </a:extLst>
            </p:cNvPr>
            <p:cNvGrpSpPr/>
            <p:nvPr/>
          </p:nvGrpSpPr>
          <p:grpSpPr>
            <a:xfrm>
              <a:off x="700306" y="2179467"/>
              <a:ext cx="2676332" cy="2704020"/>
              <a:chOff x="1545021" y="2028497"/>
              <a:chExt cx="1523999" cy="153976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15EE67-94E1-32C9-8AB2-304AC8BA6A46}"/>
                  </a:ext>
                </a:extLst>
              </p:cNvPr>
              <p:cNvSpPr/>
              <p:nvPr/>
            </p:nvSpPr>
            <p:spPr>
              <a:xfrm>
                <a:off x="1545021" y="2028497"/>
                <a:ext cx="683172" cy="6831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Q1</a:t>
                </a:r>
                <a:endParaRPr lang="en-US" sz="2400" b="1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C738D9-EF0E-2647-003D-AE63C4A58308}"/>
                  </a:ext>
                </a:extLst>
              </p:cNvPr>
              <p:cNvSpPr/>
              <p:nvPr/>
            </p:nvSpPr>
            <p:spPr>
              <a:xfrm>
                <a:off x="2385848" y="2033252"/>
                <a:ext cx="683172" cy="6831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Q2</a:t>
                </a:r>
                <a:endParaRPr lang="en-US" sz="2800" b="1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DB9ACB-900A-DD29-E0E9-66CE8A9B36BA}"/>
                  </a:ext>
                </a:extLst>
              </p:cNvPr>
              <p:cNvSpPr/>
              <p:nvPr/>
            </p:nvSpPr>
            <p:spPr>
              <a:xfrm>
                <a:off x="1550276" y="2885090"/>
                <a:ext cx="683172" cy="6831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Q4</a:t>
                </a:r>
                <a:endParaRPr lang="en-US" sz="2800" b="1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E19C64-D9DC-AD77-0D26-D7E213E40DA4}"/>
                  </a:ext>
                </a:extLst>
              </p:cNvPr>
              <p:cNvSpPr/>
              <p:nvPr/>
            </p:nvSpPr>
            <p:spPr>
              <a:xfrm>
                <a:off x="2385848" y="2885090"/>
                <a:ext cx="683172" cy="6831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Q3</a:t>
                </a:r>
                <a:endParaRPr lang="en-US" sz="2800" b="1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C79504-7F05-9E2B-B300-8DE6CD529BE7}"/>
                </a:ext>
              </a:extLst>
            </p:cNvPr>
            <p:cNvSpPr txBox="1"/>
            <p:nvPr/>
          </p:nvSpPr>
          <p:spPr>
            <a:xfrm>
              <a:off x="700306" y="1657861"/>
              <a:ext cx="2676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 Rounded MT Bold" panose="020F0704030504030204" pitchFamily="34" charset="0"/>
                </a:rPr>
                <a:t>QUADRANT</a:t>
              </a:r>
              <a:endParaRPr lang="en-US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2A789C-BD99-A748-320A-382DB996846C}"/>
              </a:ext>
            </a:extLst>
          </p:cNvPr>
          <p:cNvGrpSpPr/>
          <p:nvPr/>
        </p:nvGrpSpPr>
        <p:grpSpPr>
          <a:xfrm>
            <a:off x="4317767" y="1561781"/>
            <a:ext cx="2856214" cy="3225626"/>
            <a:chOff x="3810162" y="1810261"/>
            <a:chExt cx="2856214" cy="32256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A2CCC-F9D4-19AC-7446-8EB084A92CC2}"/>
                </a:ext>
              </a:extLst>
            </p:cNvPr>
            <p:cNvSpPr txBox="1"/>
            <p:nvPr/>
          </p:nvSpPr>
          <p:spPr>
            <a:xfrm>
              <a:off x="3811678" y="1810261"/>
              <a:ext cx="285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 Rounded MT Bold" panose="020F0704030504030204" pitchFamily="34" charset="0"/>
                </a:rPr>
                <a:t>ACTION</a:t>
              </a:r>
              <a:endParaRPr lang="en-US" b="1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7" name="Picture 16" descr="A cartoon of a shovel&#10;&#10;Description automatically generated">
              <a:extLst>
                <a:ext uri="{FF2B5EF4-FFF2-40B4-BE49-F238E27FC236}">
                  <a16:creationId xmlns:a16="http://schemas.microsoft.com/office/drawing/2014/main" id="{DE21D7FD-6CD7-B96A-300C-8832DCAEB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162" y="2340217"/>
              <a:ext cx="1335068" cy="2695670"/>
            </a:xfrm>
            <a:prstGeom prst="rect">
              <a:avLst/>
            </a:prstGeom>
            <a:ln w="76200">
              <a:noFill/>
            </a:ln>
          </p:spPr>
        </p:pic>
        <p:pic>
          <p:nvPicPr>
            <p:cNvPr id="18" name="Picture 17" descr="A cartoon of a axe&#10;&#10;Description automatically generated">
              <a:extLst>
                <a:ext uri="{FF2B5EF4-FFF2-40B4-BE49-F238E27FC236}">
                  <a16:creationId xmlns:a16="http://schemas.microsoft.com/office/drawing/2014/main" id="{8DBB780A-162E-B3BD-94B9-F92E08E5C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946" y="2331867"/>
              <a:ext cx="1335430" cy="2696400"/>
            </a:xfrm>
            <a:prstGeom prst="rect">
              <a:avLst/>
            </a:prstGeom>
            <a:ln w="76200">
              <a:solidFill>
                <a:srgbClr val="FFFF00"/>
              </a:solidFill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854893-CD11-723D-8145-205A40549016}"/>
              </a:ext>
            </a:extLst>
          </p:cNvPr>
          <p:cNvGrpSpPr/>
          <p:nvPr/>
        </p:nvGrpSpPr>
        <p:grpSpPr>
          <a:xfrm>
            <a:off x="8344539" y="1553431"/>
            <a:ext cx="3315889" cy="3233976"/>
            <a:chOff x="8344539" y="1816187"/>
            <a:chExt cx="3315889" cy="323397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E44811-E767-B695-74A7-916DBDC015FB}"/>
                </a:ext>
              </a:extLst>
            </p:cNvPr>
            <p:cNvGrpSpPr/>
            <p:nvPr/>
          </p:nvGrpSpPr>
          <p:grpSpPr>
            <a:xfrm>
              <a:off x="8344539" y="2346143"/>
              <a:ext cx="3315888" cy="2704020"/>
              <a:chOff x="6034398" y="3821255"/>
              <a:chExt cx="2640658" cy="2153387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E89318C-5508-4BEA-616D-786B6973FB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12"/>
              <a:stretch/>
            </p:blipFill>
            <p:spPr>
              <a:xfrm>
                <a:off x="6034398" y="3830901"/>
                <a:ext cx="586804" cy="957242"/>
              </a:xfrm>
              <a:prstGeom prst="rect">
                <a:avLst/>
              </a:prstGeom>
              <a:ln w="76200">
                <a:solidFill>
                  <a:srgbClr val="FFFF00"/>
                </a:solidFill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68AC9F6-143D-F620-C47A-EE0F47C7A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5257" y="3821255"/>
                <a:ext cx="583041" cy="9612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2308EBF-6237-63BB-C854-438C1D235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071993" y="5013442"/>
                <a:ext cx="603063" cy="96120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D757612-9177-3F60-ECFA-D1757B277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9846" y="5013442"/>
                <a:ext cx="578450" cy="9612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277ED42-FD4C-B78A-05AA-FB6E89C67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42087" y="5013442"/>
                <a:ext cx="579115" cy="9612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23B65E6-F875-8552-19D0-B07401A1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96164" y="3826943"/>
                <a:ext cx="578892" cy="961200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874A64-42F7-0824-C572-908F3F157295}"/>
                </a:ext>
              </a:extLst>
            </p:cNvPr>
            <p:cNvSpPr txBox="1"/>
            <p:nvPr/>
          </p:nvSpPr>
          <p:spPr>
            <a:xfrm>
              <a:off x="8344540" y="1816187"/>
              <a:ext cx="3315888" cy="37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 Rounded MT Bold" panose="020F0704030504030204" pitchFamily="34" charset="0"/>
                </a:rPr>
                <a:t>AFFECTED</a:t>
              </a:r>
              <a:endParaRPr lang="en-US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1A2A27-9F00-8B37-F834-3CD67DB3E588}"/>
              </a:ext>
            </a:extLst>
          </p:cNvPr>
          <p:cNvGrpSpPr/>
          <p:nvPr/>
        </p:nvGrpSpPr>
        <p:grpSpPr>
          <a:xfrm>
            <a:off x="470450" y="5443854"/>
            <a:ext cx="11036232" cy="646333"/>
            <a:chOff x="461222" y="5475385"/>
            <a:chExt cx="11036232" cy="64633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1920B09-1CAA-31A8-559F-1BB1FE8FBD3D}"/>
                </a:ext>
              </a:extLst>
            </p:cNvPr>
            <p:cNvSpPr/>
            <p:nvPr/>
          </p:nvSpPr>
          <p:spPr>
            <a:xfrm>
              <a:off x="1925512" y="5475387"/>
              <a:ext cx="1338167" cy="646331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E94339-9C3B-BDB2-BEEE-6763EF7115EC}"/>
                </a:ext>
              </a:extLst>
            </p:cNvPr>
            <p:cNvSpPr txBox="1"/>
            <p:nvPr/>
          </p:nvSpPr>
          <p:spPr>
            <a:xfrm>
              <a:off x="461222" y="5475387"/>
              <a:ext cx="1338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No. of Trees Affected</a:t>
              </a:r>
              <a:endParaRPr lang="en-US" b="1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648FB23-5C34-D28D-FD4F-FF6A13E7DAB2}"/>
                </a:ext>
              </a:extLst>
            </p:cNvPr>
            <p:cNvGrpSpPr/>
            <p:nvPr/>
          </p:nvGrpSpPr>
          <p:grpSpPr>
            <a:xfrm>
              <a:off x="6760934" y="5475385"/>
              <a:ext cx="1869986" cy="646331"/>
              <a:chOff x="4531031" y="5480140"/>
              <a:chExt cx="1869986" cy="646331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D8B810E-BD57-F1F4-51DE-1D3026212524}"/>
                  </a:ext>
                </a:extLst>
              </p:cNvPr>
              <p:cNvSpPr/>
              <p:nvPr/>
            </p:nvSpPr>
            <p:spPr>
              <a:xfrm>
                <a:off x="5062850" y="5480140"/>
                <a:ext cx="1338167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3DE6BBA-BE50-BF11-06A4-12C3C5BEA158}"/>
                  </a:ext>
                </a:extLst>
              </p:cNvPr>
              <p:cNvSpPr txBox="1"/>
              <p:nvPr/>
            </p:nvSpPr>
            <p:spPr>
              <a:xfrm>
                <a:off x="4531031" y="5480140"/>
                <a:ext cx="4056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600" b="1" dirty="0"/>
                  <a:t>Y</a:t>
                </a:r>
                <a:endParaRPr lang="en-US" b="1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5902730-BF9F-8F26-C202-40D47E4E3FA1}"/>
                </a:ext>
              </a:extLst>
            </p:cNvPr>
            <p:cNvGrpSpPr/>
            <p:nvPr/>
          </p:nvGrpSpPr>
          <p:grpSpPr>
            <a:xfrm>
              <a:off x="4052556" y="5475385"/>
              <a:ext cx="1984490" cy="646331"/>
              <a:chOff x="7096902" y="5472520"/>
              <a:chExt cx="1984490" cy="646331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E6C6F11-0748-5D47-D550-C12809E34972}"/>
                  </a:ext>
                </a:extLst>
              </p:cNvPr>
              <p:cNvSpPr/>
              <p:nvPr/>
            </p:nvSpPr>
            <p:spPr>
              <a:xfrm>
                <a:off x="7743225" y="5472520"/>
                <a:ext cx="1338167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Month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A6EB4E-863A-B31C-A09C-0744D458AE3E}"/>
                  </a:ext>
                </a:extLst>
              </p:cNvPr>
              <p:cNvSpPr txBox="1"/>
              <p:nvPr/>
            </p:nvSpPr>
            <p:spPr>
              <a:xfrm>
                <a:off x="7096902" y="5472520"/>
                <a:ext cx="520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600" b="1" dirty="0"/>
                  <a:t>M</a:t>
                </a:r>
                <a:endParaRPr lang="en-US" b="1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61290D2-B417-A372-1D44-3FAEF2651C5F}"/>
                </a:ext>
              </a:extLst>
            </p:cNvPr>
            <p:cNvGrpSpPr/>
            <p:nvPr/>
          </p:nvGrpSpPr>
          <p:grpSpPr>
            <a:xfrm>
              <a:off x="9244783" y="5475386"/>
              <a:ext cx="2252671" cy="646331"/>
              <a:chOff x="4317767" y="5480139"/>
              <a:chExt cx="2252671" cy="646331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C4E1FDF2-EB09-8E7F-3CCF-5070EA83C916}"/>
                  </a:ext>
                </a:extLst>
              </p:cNvPr>
              <p:cNvSpPr/>
              <p:nvPr/>
            </p:nvSpPr>
            <p:spPr>
              <a:xfrm>
                <a:off x="5924577" y="5480139"/>
                <a:ext cx="645861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7B02F4-BD46-86C7-A7B8-3759729E0525}"/>
                  </a:ext>
                </a:extLst>
              </p:cNvPr>
              <p:cNvSpPr txBox="1"/>
              <p:nvPr/>
            </p:nvSpPr>
            <p:spPr>
              <a:xfrm>
                <a:off x="4317767" y="5480140"/>
                <a:ext cx="15471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200" b="1" dirty="0"/>
                  <a:t>Repeat</a:t>
                </a:r>
                <a:endParaRPr lang="en-US" b="1" dirty="0"/>
              </a:p>
            </p:txBody>
          </p:sp>
        </p:grpSp>
        <p:pic>
          <p:nvPicPr>
            <p:cNvPr id="42" name="Graphic 41" descr="Checkmark with solid fill">
              <a:extLst>
                <a:ext uri="{FF2B5EF4-FFF2-40B4-BE49-F238E27FC236}">
                  <a16:creationId xmlns:a16="http://schemas.microsoft.com/office/drawing/2014/main" id="{D3094DBC-06B0-A70E-4F9F-5562C8C37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58280" y="5582307"/>
              <a:ext cx="432486" cy="432486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9C63548-6163-C6B8-3E69-0310C24D88E0}"/>
              </a:ext>
            </a:extLst>
          </p:cNvPr>
          <p:cNvGrpSpPr/>
          <p:nvPr/>
        </p:nvGrpSpPr>
        <p:grpSpPr>
          <a:xfrm>
            <a:off x="318268" y="182739"/>
            <a:ext cx="4719740" cy="1051066"/>
            <a:chOff x="4620182" y="96072"/>
            <a:chExt cx="4719740" cy="105106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11FA448-DB82-AC86-3A61-2F37A9870EB6}"/>
                </a:ext>
              </a:extLst>
            </p:cNvPr>
            <p:cNvGrpSpPr/>
            <p:nvPr/>
          </p:nvGrpSpPr>
          <p:grpSpPr>
            <a:xfrm>
              <a:off x="4620182" y="143262"/>
              <a:ext cx="2936756" cy="974789"/>
              <a:chOff x="4708107" y="195814"/>
              <a:chExt cx="2936756" cy="974789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D1A4D85E-4B1D-E0A3-40F5-52BC4752A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27121" t="87893" r="61311" b="2418"/>
              <a:stretch/>
            </p:blipFill>
            <p:spPr>
              <a:xfrm>
                <a:off x="4708107" y="195814"/>
                <a:ext cx="1482819" cy="974789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E3AC97-331B-1BFD-248E-F7DAA1415438}"/>
                  </a:ext>
                </a:extLst>
              </p:cNvPr>
              <p:cNvSpPr txBox="1"/>
              <p:nvPr/>
            </p:nvSpPr>
            <p:spPr>
              <a:xfrm>
                <a:off x="6078822" y="360044"/>
                <a:ext cx="15660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Edit </a:t>
                </a:r>
                <a:endParaRPr lang="en-US" b="1" dirty="0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038004A-BF76-6CDF-C06B-356CBA5A8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2298" t="86869" r="22966" b="1926"/>
            <a:stretch/>
          </p:blipFill>
          <p:spPr>
            <a:xfrm>
              <a:off x="7578819" y="96072"/>
              <a:ext cx="1761103" cy="1051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774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3A5EC-3E04-BBA8-F983-DCEFC3274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46" t="87102" r="39075" b="1434"/>
          <a:stretch/>
        </p:blipFill>
        <p:spPr>
          <a:xfrm>
            <a:off x="503037" y="276854"/>
            <a:ext cx="2290049" cy="97746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FECE28C-650E-C7F0-2595-FF4F36D34BAD}"/>
              </a:ext>
            </a:extLst>
          </p:cNvPr>
          <p:cNvGrpSpPr/>
          <p:nvPr/>
        </p:nvGrpSpPr>
        <p:grpSpPr>
          <a:xfrm>
            <a:off x="4001172" y="276854"/>
            <a:ext cx="4189656" cy="5431933"/>
            <a:chOff x="4001085" y="1185704"/>
            <a:chExt cx="4189656" cy="54319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54F90D-D588-2106-4907-06248D672642}"/>
                </a:ext>
              </a:extLst>
            </p:cNvPr>
            <p:cNvGrpSpPr/>
            <p:nvPr/>
          </p:nvGrpSpPr>
          <p:grpSpPr>
            <a:xfrm>
              <a:off x="4001256" y="1185704"/>
              <a:ext cx="4189485" cy="646331"/>
              <a:chOff x="3967187" y="1124607"/>
              <a:chExt cx="4189485" cy="646331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CA125A5-58D2-E7C8-50DC-72E5CA74A6FF}"/>
                  </a:ext>
                </a:extLst>
              </p:cNvPr>
              <p:cNvSpPr/>
              <p:nvPr/>
            </p:nvSpPr>
            <p:spPr>
              <a:xfrm>
                <a:off x="6818505" y="1124607"/>
                <a:ext cx="1338167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4A7575-8CD7-9271-5720-16DB32734B24}"/>
                  </a:ext>
                </a:extLst>
              </p:cNvPr>
              <p:cNvSpPr txBox="1"/>
              <p:nvPr/>
            </p:nvSpPr>
            <p:spPr>
              <a:xfrm>
                <a:off x="6286686" y="1124607"/>
                <a:ext cx="4056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600" b="1" dirty="0"/>
                  <a:t>Y</a:t>
                </a:r>
                <a:endParaRPr lang="en-US" b="1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18E6FF6-6967-5CFD-B5B3-819B4BE34A77}"/>
                  </a:ext>
                </a:extLst>
              </p:cNvPr>
              <p:cNvSpPr/>
              <p:nvPr/>
            </p:nvSpPr>
            <p:spPr>
              <a:xfrm>
                <a:off x="4613510" y="1124607"/>
                <a:ext cx="1338167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Month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CBF595-E031-EF30-5DBA-2EDF1C749D93}"/>
                  </a:ext>
                </a:extLst>
              </p:cNvPr>
              <p:cNvSpPr txBox="1"/>
              <p:nvPr/>
            </p:nvSpPr>
            <p:spPr>
              <a:xfrm>
                <a:off x="3967187" y="1124607"/>
                <a:ext cx="520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600" b="1" dirty="0"/>
                  <a:t>M</a:t>
                </a:r>
                <a:endParaRPr lang="en-US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41E345-81F3-7008-F32F-057B6C7471D5}"/>
                </a:ext>
              </a:extLst>
            </p:cNvPr>
            <p:cNvGrpSpPr/>
            <p:nvPr/>
          </p:nvGrpSpPr>
          <p:grpSpPr>
            <a:xfrm>
              <a:off x="4001085" y="2120631"/>
              <a:ext cx="4189656" cy="4497006"/>
              <a:chOff x="4378804" y="2140617"/>
              <a:chExt cx="3434391" cy="368633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AFE0F35-EA7F-D20A-CA15-967817473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8804" y="2140617"/>
                <a:ext cx="3434391" cy="3686335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E0C185-4B1D-7D06-8BBE-4EC6A14D3FE1}"/>
                  </a:ext>
                </a:extLst>
              </p:cNvPr>
              <p:cNvSpPr/>
              <p:nvPr/>
            </p:nvSpPr>
            <p:spPr>
              <a:xfrm>
                <a:off x="6794767" y="2653807"/>
                <a:ext cx="520199" cy="425724"/>
              </a:xfrm>
              <a:prstGeom prst="rect">
                <a:avLst/>
              </a:prstGeom>
              <a:solidFill>
                <a:srgbClr val="E2E8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96F8D6-C16E-FB00-8C1E-ED22E55DB4B2}"/>
                  </a:ext>
                </a:extLst>
              </p:cNvPr>
              <p:cNvSpPr/>
              <p:nvPr/>
            </p:nvSpPr>
            <p:spPr>
              <a:xfrm>
                <a:off x="6794767" y="3813997"/>
                <a:ext cx="520199" cy="425724"/>
              </a:xfrm>
              <a:prstGeom prst="rect">
                <a:avLst/>
              </a:prstGeom>
              <a:solidFill>
                <a:srgbClr val="E2E8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913AD0-D9F2-EC84-4DAB-0D4E6D952C16}"/>
                  </a:ext>
                </a:extLst>
              </p:cNvPr>
              <p:cNvSpPr/>
              <p:nvPr/>
            </p:nvSpPr>
            <p:spPr>
              <a:xfrm>
                <a:off x="6794766" y="4974187"/>
                <a:ext cx="520199" cy="425724"/>
              </a:xfrm>
              <a:prstGeom prst="rect">
                <a:avLst/>
              </a:prstGeom>
              <a:solidFill>
                <a:srgbClr val="E2E8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0689328-0F26-AFF8-FD8B-C0A35F91B035}"/>
                  </a:ext>
                </a:extLst>
              </p:cNvPr>
              <p:cNvSpPr/>
              <p:nvPr/>
            </p:nvSpPr>
            <p:spPr>
              <a:xfrm>
                <a:off x="4637314" y="2290222"/>
                <a:ext cx="2881086" cy="1010583"/>
              </a:xfrm>
              <a:prstGeom prst="round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74DFC7-AE16-CF48-67C0-ED645E9B17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238" t="16323" r="22822" b="10819"/>
              <a:stretch/>
            </p:blipFill>
            <p:spPr>
              <a:xfrm>
                <a:off x="4803228" y="3621315"/>
                <a:ext cx="2117663" cy="83967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84B3817-53A9-39AF-647E-FBC3E736C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9930" y="4781504"/>
                <a:ext cx="1914836" cy="847714"/>
              </a:xfrm>
              <a:prstGeom prst="rect">
                <a:avLst/>
              </a:prstGeom>
            </p:spPr>
          </p:pic>
        </p:grp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83752E1-E3FC-EEEE-93D7-DBDCDD3B3BA9}"/>
              </a:ext>
            </a:extLst>
          </p:cNvPr>
          <p:cNvSpPr/>
          <p:nvPr/>
        </p:nvSpPr>
        <p:spPr>
          <a:xfrm>
            <a:off x="5076497" y="5876033"/>
            <a:ext cx="2039006" cy="663632"/>
          </a:xfrm>
          <a:prstGeom prst="roundRect">
            <a:avLst/>
          </a:prstGeom>
          <a:solidFill>
            <a:srgbClr val="4169E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 Rounded MT Bold" panose="020F0704030504030204" pitchFamily="34" charset="0"/>
              </a:rPr>
              <a:t>CONFIRM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F3B3B-4CD4-440E-27F9-3615C5EB5012}"/>
              </a:ext>
            </a:extLst>
          </p:cNvPr>
          <p:cNvSpPr txBox="1"/>
          <p:nvPr/>
        </p:nvSpPr>
        <p:spPr>
          <a:xfrm>
            <a:off x="3049" y="2511304"/>
            <a:ext cx="12188951" cy="120032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GB" sz="7200" b="1" u="none" strike="noStrike" baseline="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The Learning</a:t>
            </a:r>
            <a:endParaRPr lang="en-US" sz="239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2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50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71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Girish Nair</dc:creator>
  <cp:lastModifiedBy>Gayathri Girish Nair</cp:lastModifiedBy>
  <cp:revision>96</cp:revision>
  <dcterms:created xsi:type="dcterms:W3CDTF">2023-12-08T08:33:18Z</dcterms:created>
  <dcterms:modified xsi:type="dcterms:W3CDTF">2024-02-15T01:32:48Z</dcterms:modified>
</cp:coreProperties>
</file>