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59" r:id="rId5"/>
    <p:sldId id="260" r:id="rId6"/>
    <p:sldId id="257"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730" y="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7B9E2-3FAA-C73A-63E8-3B08A91A950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B1282A2-C321-7901-723E-2C270144F8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10731A6-096C-F340-F5CB-C5F681811DDA}"/>
              </a:ext>
            </a:extLst>
          </p:cNvPr>
          <p:cNvSpPr>
            <a:spLocks noGrp="1"/>
          </p:cNvSpPr>
          <p:nvPr>
            <p:ph type="dt" sz="half" idx="10"/>
          </p:nvPr>
        </p:nvSpPr>
        <p:spPr/>
        <p:txBody>
          <a:bodyPr/>
          <a:lstStyle/>
          <a:p>
            <a:fld id="{47C9104C-5041-49DF-8E87-399B94274672}" type="datetimeFigureOut">
              <a:rPr lang="en-US" smtClean="0"/>
              <a:t>2/14/2024</a:t>
            </a:fld>
            <a:endParaRPr lang="en-US"/>
          </a:p>
        </p:txBody>
      </p:sp>
      <p:sp>
        <p:nvSpPr>
          <p:cNvPr id="5" name="Footer Placeholder 4">
            <a:extLst>
              <a:ext uri="{FF2B5EF4-FFF2-40B4-BE49-F238E27FC236}">
                <a16:creationId xmlns:a16="http://schemas.microsoft.com/office/drawing/2014/main" id="{0A476CD4-82AC-29EE-2340-7BCF51C8DF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D8313F-16FD-D573-925A-240BDD4406ED}"/>
              </a:ext>
            </a:extLst>
          </p:cNvPr>
          <p:cNvSpPr>
            <a:spLocks noGrp="1"/>
          </p:cNvSpPr>
          <p:nvPr>
            <p:ph type="sldNum" sz="quarter" idx="12"/>
          </p:nvPr>
        </p:nvSpPr>
        <p:spPr/>
        <p:txBody>
          <a:bodyPr/>
          <a:lstStyle/>
          <a:p>
            <a:fld id="{DC07FEE1-29FF-483B-B5CA-DAB0376BF388}" type="slidenum">
              <a:rPr lang="en-US" smtClean="0"/>
              <a:t>‹#›</a:t>
            </a:fld>
            <a:endParaRPr lang="en-US"/>
          </a:p>
        </p:txBody>
      </p:sp>
    </p:spTree>
    <p:extLst>
      <p:ext uri="{BB962C8B-B14F-4D97-AF65-F5344CB8AC3E}">
        <p14:creationId xmlns:p14="http://schemas.microsoft.com/office/powerpoint/2010/main" val="1077671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C364E-693A-BF5B-0A92-DBF80793C08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FB1A9EA-BD5A-3505-E275-CF55459AFEE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74C45B6-BA95-F2F0-36AD-CFC6E3E66270}"/>
              </a:ext>
            </a:extLst>
          </p:cNvPr>
          <p:cNvSpPr>
            <a:spLocks noGrp="1"/>
          </p:cNvSpPr>
          <p:nvPr>
            <p:ph type="dt" sz="half" idx="10"/>
          </p:nvPr>
        </p:nvSpPr>
        <p:spPr/>
        <p:txBody>
          <a:bodyPr/>
          <a:lstStyle/>
          <a:p>
            <a:fld id="{47C9104C-5041-49DF-8E87-399B94274672}" type="datetimeFigureOut">
              <a:rPr lang="en-US" smtClean="0"/>
              <a:t>2/14/2024</a:t>
            </a:fld>
            <a:endParaRPr lang="en-US"/>
          </a:p>
        </p:txBody>
      </p:sp>
      <p:sp>
        <p:nvSpPr>
          <p:cNvPr id="5" name="Footer Placeholder 4">
            <a:extLst>
              <a:ext uri="{FF2B5EF4-FFF2-40B4-BE49-F238E27FC236}">
                <a16:creationId xmlns:a16="http://schemas.microsoft.com/office/drawing/2014/main" id="{C58E82A0-D0E3-41F6-6DA6-59D1BA3EDA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2688EC-7338-B6E4-06B8-64E7BB2FF398}"/>
              </a:ext>
            </a:extLst>
          </p:cNvPr>
          <p:cNvSpPr>
            <a:spLocks noGrp="1"/>
          </p:cNvSpPr>
          <p:nvPr>
            <p:ph type="sldNum" sz="quarter" idx="12"/>
          </p:nvPr>
        </p:nvSpPr>
        <p:spPr/>
        <p:txBody>
          <a:bodyPr/>
          <a:lstStyle/>
          <a:p>
            <a:fld id="{DC07FEE1-29FF-483B-B5CA-DAB0376BF388}" type="slidenum">
              <a:rPr lang="en-US" smtClean="0"/>
              <a:t>‹#›</a:t>
            </a:fld>
            <a:endParaRPr lang="en-US"/>
          </a:p>
        </p:txBody>
      </p:sp>
    </p:spTree>
    <p:extLst>
      <p:ext uri="{BB962C8B-B14F-4D97-AF65-F5344CB8AC3E}">
        <p14:creationId xmlns:p14="http://schemas.microsoft.com/office/powerpoint/2010/main" val="3978118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4652FE-F4C0-AF47-210E-5A363FD7613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7342FF2-D4D7-5F6D-387A-1EF22B2ECE4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27DCDCF-1FDF-4C13-7316-EADD6491E03A}"/>
              </a:ext>
            </a:extLst>
          </p:cNvPr>
          <p:cNvSpPr>
            <a:spLocks noGrp="1"/>
          </p:cNvSpPr>
          <p:nvPr>
            <p:ph type="dt" sz="half" idx="10"/>
          </p:nvPr>
        </p:nvSpPr>
        <p:spPr/>
        <p:txBody>
          <a:bodyPr/>
          <a:lstStyle/>
          <a:p>
            <a:fld id="{47C9104C-5041-49DF-8E87-399B94274672}" type="datetimeFigureOut">
              <a:rPr lang="en-US" smtClean="0"/>
              <a:t>2/14/2024</a:t>
            </a:fld>
            <a:endParaRPr lang="en-US"/>
          </a:p>
        </p:txBody>
      </p:sp>
      <p:sp>
        <p:nvSpPr>
          <p:cNvPr id="5" name="Footer Placeholder 4">
            <a:extLst>
              <a:ext uri="{FF2B5EF4-FFF2-40B4-BE49-F238E27FC236}">
                <a16:creationId xmlns:a16="http://schemas.microsoft.com/office/drawing/2014/main" id="{D7CAA5F6-F6D5-75A3-46E0-CB60C5EDD5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DFC4F7-8CB3-FF7B-7472-0CA9A72B4B69}"/>
              </a:ext>
            </a:extLst>
          </p:cNvPr>
          <p:cNvSpPr>
            <a:spLocks noGrp="1"/>
          </p:cNvSpPr>
          <p:nvPr>
            <p:ph type="sldNum" sz="quarter" idx="12"/>
          </p:nvPr>
        </p:nvSpPr>
        <p:spPr/>
        <p:txBody>
          <a:bodyPr/>
          <a:lstStyle/>
          <a:p>
            <a:fld id="{DC07FEE1-29FF-483B-B5CA-DAB0376BF388}" type="slidenum">
              <a:rPr lang="en-US" smtClean="0"/>
              <a:t>‹#›</a:t>
            </a:fld>
            <a:endParaRPr lang="en-US"/>
          </a:p>
        </p:txBody>
      </p:sp>
    </p:spTree>
    <p:extLst>
      <p:ext uri="{BB962C8B-B14F-4D97-AF65-F5344CB8AC3E}">
        <p14:creationId xmlns:p14="http://schemas.microsoft.com/office/powerpoint/2010/main" val="3942772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2D289-2131-57EC-C147-557DE65E31D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0A1D701-326D-34DB-58AF-D9D67F2DAF8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5046C01-C308-524D-46BD-98C5D0CAD826}"/>
              </a:ext>
            </a:extLst>
          </p:cNvPr>
          <p:cNvSpPr>
            <a:spLocks noGrp="1"/>
          </p:cNvSpPr>
          <p:nvPr>
            <p:ph type="dt" sz="half" idx="10"/>
          </p:nvPr>
        </p:nvSpPr>
        <p:spPr/>
        <p:txBody>
          <a:bodyPr/>
          <a:lstStyle/>
          <a:p>
            <a:fld id="{47C9104C-5041-49DF-8E87-399B94274672}" type="datetimeFigureOut">
              <a:rPr lang="en-US" smtClean="0"/>
              <a:t>2/14/2024</a:t>
            </a:fld>
            <a:endParaRPr lang="en-US"/>
          </a:p>
        </p:txBody>
      </p:sp>
      <p:sp>
        <p:nvSpPr>
          <p:cNvPr id="5" name="Footer Placeholder 4">
            <a:extLst>
              <a:ext uri="{FF2B5EF4-FFF2-40B4-BE49-F238E27FC236}">
                <a16:creationId xmlns:a16="http://schemas.microsoft.com/office/drawing/2014/main" id="{EFFADB3E-BAE9-F284-4067-FB3981485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63CC13-B6AC-4FE8-1497-AAD508349ABE}"/>
              </a:ext>
            </a:extLst>
          </p:cNvPr>
          <p:cNvSpPr>
            <a:spLocks noGrp="1"/>
          </p:cNvSpPr>
          <p:nvPr>
            <p:ph type="sldNum" sz="quarter" idx="12"/>
          </p:nvPr>
        </p:nvSpPr>
        <p:spPr/>
        <p:txBody>
          <a:bodyPr/>
          <a:lstStyle/>
          <a:p>
            <a:fld id="{DC07FEE1-29FF-483B-B5CA-DAB0376BF388}" type="slidenum">
              <a:rPr lang="en-US" smtClean="0"/>
              <a:t>‹#›</a:t>
            </a:fld>
            <a:endParaRPr lang="en-US"/>
          </a:p>
        </p:txBody>
      </p:sp>
    </p:spTree>
    <p:extLst>
      <p:ext uri="{BB962C8B-B14F-4D97-AF65-F5344CB8AC3E}">
        <p14:creationId xmlns:p14="http://schemas.microsoft.com/office/powerpoint/2010/main" val="552176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9FAEC-C18B-DBF0-086C-424EB9C10B2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3DA029E-C13B-2D7E-4AC9-CA8C2BA6A2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A89D043-BF26-F931-5C09-4CCDEF4B92D4}"/>
              </a:ext>
            </a:extLst>
          </p:cNvPr>
          <p:cNvSpPr>
            <a:spLocks noGrp="1"/>
          </p:cNvSpPr>
          <p:nvPr>
            <p:ph type="dt" sz="half" idx="10"/>
          </p:nvPr>
        </p:nvSpPr>
        <p:spPr/>
        <p:txBody>
          <a:bodyPr/>
          <a:lstStyle/>
          <a:p>
            <a:fld id="{47C9104C-5041-49DF-8E87-399B94274672}" type="datetimeFigureOut">
              <a:rPr lang="en-US" smtClean="0"/>
              <a:t>2/14/2024</a:t>
            </a:fld>
            <a:endParaRPr lang="en-US"/>
          </a:p>
        </p:txBody>
      </p:sp>
      <p:sp>
        <p:nvSpPr>
          <p:cNvPr id="5" name="Footer Placeholder 4">
            <a:extLst>
              <a:ext uri="{FF2B5EF4-FFF2-40B4-BE49-F238E27FC236}">
                <a16:creationId xmlns:a16="http://schemas.microsoft.com/office/drawing/2014/main" id="{1DC7F4B5-2D7A-0D36-2893-C7D32AF877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104A24-038E-E602-2A11-83828E1D4A46}"/>
              </a:ext>
            </a:extLst>
          </p:cNvPr>
          <p:cNvSpPr>
            <a:spLocks noGrp="1"/>
          </p:cNvSpPr>
          <p:nvPr>
            <p:ph type="sldNum" sz="quarter" idx="12"/>
          </p:nvPr>
        </p:nvSpPr>
        <p:spPr/>
        <p:txBody>
          <a:bodyPr/>
          <a:lstStyle/>
          <a:p>
            <a:fld id="{DC07FEE1-29FF-483B-B5CA-DAB0376BF388}" type="slidenum">
              <a:rPr lang="en-US" smtClean="0"/>
              <a:t>‹#›</a:t>
            </a:fld>
            <a:endParaRPr lang="en-US"/>
          </a:p>
        </p:txBody>
      </p:sp>
    </p:spTree>
    <p:extLst>
      <p:ext uri="{BB962C8B-B14F-4D97-AF65-F5344CB8AC3E}">
        <p14:creationId xmlns:p14="http://schemas.microsoft.com/office/powerpoint/2010/main" val="1147843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39208-D4E1-6D73-284F-BF7B159D052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9BC426D-C9EB-A7F6-9DD1-35E0B02641B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C5B05F3-6845-970D-7B45-6E65A8238DD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0DA7810-F30B-3257-5875-3BC770FD195C}"/>
              </a:ext>
            </a:extLst>
          </p:cNvPr>
          <p:cNvSpPr>
            <a:spLocks noGrp="1"/>
          </p:cNvSpPr>
          <p:nvPr>
            <p:ph type="dt" sz="half" idx="10"/>
          </p:nvPr>
        </p:nvSpPr>
        <p:spPr/>
        <p:txBody>
          <a:bodyPr/>
          <a:lstStyle/>
          <a:p>
            <a:fld id="{47C9104C-5041-49DF-8E87-399B94274672}" type="datetimeFigureOut">
              <a:rPr lang="en-US" smtClean="0"/>
              <a:t>2/14/2024</a:t>
            </a:fld>
            <a:endParaRPr lang="en-US"/>
          </a:p>
        </p:txBody>
      </p:sp>
      <p:sp>
        <p:nvSpPr>
          <p:cNvPr id="6" name="Footer Placeholder 5">
            <a:extLst>
              <a:ext uri="{FF2B5EF4-FFF2-40B4-BE49-F238E27FC236}">
                <a16:creationId xmlns:a16="http://schemas.microsoft.com/office/drawing/2014/main" id="{429ED944-5F55-360F-7C38-C051493D6A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824D82-00EC-6FE7-6EF5-CB12648DD689}"/>
              </a:ext>
            </a:extLst>
          </p:cNvPr>
          <p:cNvSpPr>
            <a:spLocks noGrp="1"/>
          </p:cNvSpPr>
          <p:nvPr>
            <p:ph type="sldNum" sz="quarter" idx="12"/>
          </p:nvPr>
        </p:nvSpPr>
        <p:spPr/>
        <p:txBody>
          <a:bodyPr/>
          <a:lstStyle/>
          <a:p>
            <a:fld id="{DC07FEE1-29FF-483B-B5CA-DAB0376BF388}" type="slidenum">
              <a:rPr lang="en-US" smtClean="0"/>
              <a:t>‹#›</a:t>
            </a:fld>
            <a:endParaRPr lang="en-US"/>
          </a:p>
        </p:txBody>
      </p:sp>
    </p:spTree>
    <p:extLst>
      <p:ext uri="{BB962C8B-B14F-4D97-AF65-F5344CB8AC3E}">
        <p14:creationId xmlns:p14="http://schemas.microsoft.com/office/powerpoint/2010/main" val="3429000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4A239-DB2B-02EC-5698-8E31FB7B337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02F5B3C-0CC6-6D88-3BB0-A379877532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4FE33A3-3201-A8BC-B44E-24A90AA8652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2E7577E-7F49-D653-0040-FF8E011C61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EA4431E-0F12-C4B7-8CAB-8A9E0CE9E7C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27A2B46-7ADC-0ED8-9684-B24F7525644A}"/>
              </a:ext>
            </a:extLst>
          </p:cNvPr>
          <p:cNvSpPr>
            <a:spLocks noGrp="1"/>
          </p:cNvSpPr>
          <p:nvPr>
            <p:ph type="dt" sz="half" idx="10"/>
          </p:nvPr>
        </p:nvSpPr>
        <p:spPr/>
        <p:txBody>
          <a:bodyPr/>
          <a:lstStyle/>
          <a:p>
            <a:fld id="{47C9104C-5041-49DF-8E87-399B94274672}" type="datetimeFigureOut">
              <a:rPr lang="en-US" smtClean="0"/>
              <a:t>2/14/2024</a:t>
            </a:fld>
            <a:endParaRPr lang="en-US"/>
          </a:p>
        </p:txBody>
      </p:sp>
      <p:sp>
        <p:nvSpPr>
          <p:cNvPr id="8" name="Footer Placeholder 7">
            <a:extLst>
              <a:ext uri="{FF2B5EF4-FFF2-40B4-BE49-F238E27FC236}">
                <a16:creationId xmlns:a16="http://schemas.microsoft.com/office/drawing/2014/main" id="{CC22E109-E4C9-E914-B742-10CAF2BDA5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DFF612-5CB0-E2FD-E3A7-1F2336C7EB2F}"/>
              </a:ext>
            </a:extLst>
          </p:cNvPr>
          <p:cNvSpPr>
            <a:spLocks noGrp="1"/>
          </p:cNvSpPr>
          <p:nvPr>
            <p:ph type="sldNum" sz="quarter" idx="12"/>
          </p:nvPr>
        </p:nvSpPr>
        <p:spPr/>
        <p:txBody>
          <a:bodyPr/>
          <a:lstStyle/>
          <a:p>
            <a:fld id="{DC07FEE1-29FF-483B-B5CA-DAB0376BF388}" type="slidenum">
              <a:rPr lang="en-US" smtClean="0"/>
              <a:t>‹#›</a:t>
            </a:fld>
            <a:endParaRPr lang="en-US"/>
          </a:p>
        </p:txBody>
      </p:sp>
    </p:spTree>
    <p:extLst>
      <p:ext uri="{BB962C8B-B14F-4D97-AF65-F5344CB8AC3E}">
        <p14:creationId xmlns:p14="http://schemas.microsoft.com/office/powerpoint/2010/main" val="692205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DCE86-3D74-E68E-8F74-C6FBDB5FD19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D188338-2BBB-374A-534B-D9BFA940A204}"/>
              </a:ext>
            </a:extLst>
          </p:cNvPr>
          <p:cNvSpPr>
            <a:spLocks noGrp="1"/>
          </p:cNvSpPr>
          <p:nvPr>
            <p:ph type="dt" sz="half" idx="10"/>
          </p:nvPr>
        </p:nvSpPr>
        <p:spPr/>
        <p:txBody>
          <a:bodyPr/>
          <a:lstStyle/>
          <a:p>
            <a:fld id="{47C9104C-5041-49DF-8E87-399B94274672}" type="datetimeFigureOut">
              <a:rPr lang="en-US" smtClean="0"/>
              <a:t>2/14/2024</a:t>
            </a:fld>
            <a:endParaRPr lang="en-US"/>
          </a:p>
        </p:txBody>
      </p:sp>
      <p:sp>
        <p:nvSpPr>
          <p:cNvPr id="4" name="Footer Placeholder 3">
            <a:extLst>
              <a:ext uri="{FF2B5EF4-FFF2-40B4-BE49-F238E27FC236}">
                <a16:creationId xmlns:a16="http://schemas.microsoft.com/office/drawing/2014/main" id="{1C14240A-A280-256E-FD73-EEC7D783D9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7E324B-FD06-4A03-658F-8C6376E4FF91}"/>
              </a:ext>
            </a:extLst>
          </p:cNvPr>
          <p:cNvSpPr>
            <a:spLocks noGrp="1"/>
          </p:cNvSpPr>
          <p:nvPr>
            <p:ph type="sldNum" sz="quarter" idx="12"/>
          </p:nvPr>
        </p:nvSpPr>
        <p:spPr/>
        <p:txBody>
          <a:bodyPr/>
          <a:lstStyle/>
          <a:p>
            <a:fld id="{DC07FEE1-29FF-483B-B5CA-DAB0376BF388}" type="slidenum">
              <a:rPr lang="en-US" smtClean="0"/>
              <a:t>‹#›</a:t>
            </a:fld>
            <a:endParaRPr lang="en-US"/>
          </a:p>
        </p:txBody>
      </p:sp>
    </p:spTree>
    <p:extLst>
      <p:ext uri="{BB962C8B-B14F-4D97-AF65-F5344CB8AC3E}">
        <p14:creationId xmlns:p14="http://schemas.microsoft.com/office/powerpoint/2010/main" val="4068870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DFCFC5-E079-9D1B-D2DC-B8AB50810AE4}"/>
              </a:ext>
            </a:extLst>
          </p:cNvPr>
          <p:cNvSpPr>
            <a:spLocks noGrp="1"/>
          </p:cNvSpPr>
          <p:nvPr>
            <p:ph type="dt" sz="half" idx="10"/>
          </p:nvPr>
        </p:nvSpPr>
        <p:spPr/>
        <p:txBody>
          <a:bodyPr/>
          <a:lstStyle/>
          <a:p>
            <a:fld id="{47C9104C-5041-49DF-8E87-399B94274672}" type="datetimeFigureOut">
              <a:rPr lang="en-US" smtClean="0"/>
              <a:t>2/14/2024</a:t>
            </a:fld>
            <a:endParaRPr lang="en-US"/>
          </a:p>
        </p:txBody>
      </p:sp>
      <p:sp>
        <p:nvSpPr>
          <p:cNvPr id="3" name="Footer Placeholder 2">
            <a:extLst>
              <a:ext uri="{FF2B5EF4-FFF2-40B4-BE49-F238E27FC236}">
                <a16:creationId xmlns:a16="http://schemas.microsoft.com/office/drawing/2014/main" id="{7705820D-61A4-70D0-3FA6-AEB4334CA5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9DD326-86B2-3145-D302-C943AB5C4876}"/>
              </a:ext>
            </a:extLst>
          </p:cNvPr>
          <p:cNvSpPr>
            <a:spLocks noGrp="1"/>
          </p:cNvSpPr>
          <p:nvPr>
            <p:ph type="sldNum" sz="quarter" idx="12"/>
          </p:nvPr>
        </p:nvSpPr>
        <p:spPr/>
        <p:txBody>
          <a:bodyPr/>
          <a:lstStyle/>
          <a:p>
            <a:fld id="{DC07FEE1-29FF-483B-B5CA-DAB0376BF388}" type="slidenum">
              <a:rPr lang="en-US" smtClean="0"/>
              <a:t>‹#›</a:t>
            </a:fld>
            <a:endParaRPr lang="en-US"/>
          </a:p>
        </p:txBody>
      </p:sp>
    </p:spTree>
    <p:extLst>
      <p:ext uri="{BB962C8B-B14F-4D97-AF65-F5344CB8AC3E}">
        <p14:creationId xmlns:p14="http://schemas.microsoft.com/office/powerpoint/2010/main" val="1977583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A3366-9600-53C4-0843-0853E0484A0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E4EC509-49E9-95DC-A17E-64AEFA15C1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DA7D344-CFA1-560D-67BB-0706A1E002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BCDE044-1B4B-320F-9D16-1CCC1AB83CB3}"/>
              </a:ext>
            </a:extLst>
          </p:cNvPr>
          <p:cNvSpPr>
            <a:spLocks noGrp="1"/>
          </p:cNvSpPr>
          <p:nvPr>
            <p:ph type="dt" sz="half" idx="10"/>
          </p:nvPr>
        </p:nvSpPr>
        <p:spPr/>
        <p:txBody>
          <a:bodyPr/>
          <a:lstStyle/>
          <a:p>
            <a:fld id="{47C9104C-5041-49DF-8E87-399B94274672}" type="datetimeFigureOut">
              <a:rPr lang="en-US" smtClean="0"/>
              <a:t>2/14/2024</a:t>
            </a:fld>
            <a:endParaRPr lang="en-US"/>
          </a:p>
        </p:txBody>
      </p:sp>
      <p:sp>
        <p:nvSpPr>
          <p:cNvPr id="6" name="Footer Placeholder 5">
            <a:extLst>
              <a:ext uri="{FF2B5EF4-FFF2-40B4-BE49-F238E27FC236}">
                <a16:creationId xmlns:a16="http://schemas.microsoft.com/office/drawing/2014/main" id="{60467F54-E6F6-6F37-0891-B106C90E03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749D66-38C9-FF74-EA80-59E1E103AE13}"/>
              </a:ext>
            </a:extLst>
          </p:cNvPr>
          <p:cNvSpPr>
            <a:spLocks noGrp="1"/>
          </p:cNvSpPr>
          <p:nvPr>
            <p:ph type="sldNum" sz="quarter" idx="12"/>
          </p:nvPr>
        </p:nvSpPr>
        <p:spPr/>
        <p:txBody>
          <a:bodyPr/>
          <a:lstStyle/>
          <a:p>
            <a:fld id="{DC07FEE1-29FF-483B-B5CA-DAB0376BF388}" type="slidenum">
              <a:rPr lang="en-US" smtClean="0"/>
              <a:t>‹#›</a:t>
            </a:fld>
            <a:endParaRPr lang="en-US"/>
          </a:p>
        </p:txBody>
      </p:sp>
    </p:spTree>
    <p:extLst>
      <p:ext uri="{BB962C8B-B14F-4D97-AF65-F5344CB8AC3E}">
        <p14:creationId xmlns:p14="http://schemas.microsoft.com/office/powerpoint/2010/main" val="1642660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98C31-84F1-B4F2-3D3F-C819E426DBF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11340E2-702F-94AB-13FE-9479B55B1C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30471C-FE27-68AF-267C-61344CC11B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5405562-E830-4F59-7C48-687CE9AA2DEE}"/>
              </a:ext>
            </a:extLst>
          </p:cNvPr>
          <p:cNvSpPr>
            <a:spLocks noGrp="1"/>
          </p:cNvSpPr>
          <p:nvPr>
            <p:ph type="dt" sz="half" idx="10"/>
          </p:nvPr>
        </p:nvSpPr>
        <p:spPr/>
        <p:txBody>
          <a:bodyPr/>
          <a:lstStyle/>
          <a:p>
            <a:fld id="{47C9104C-5041-49DF-8E87-399B94274672}" type="datetimeFigureOut">
              <a:rPr lang="en-US" smtClean="0"/>
              <a:t>2/14/2024</a:t>
            </a:fld>
            <a:endParaRPr lang="en-US"/>
          </a:p>
        </p:txBody>
      </p:sp>
      <p:sp>
        <p:nvSpPr>
          <p:cNvPr id="6" name="Footer Placeholder 5">
            <a:extLst>
              <a:ext uri="{FF2B5EF4-FFF2-40B4-BE49-F238E27FC236}">
                <a16:creationId xmlns:a16="http://schemas.microsoft.com/office/drawing/2014/main" id="{858AAEA5-0CB8-0130-C6F7-30275D6EAA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A0A59A-980B-F68C-571B-1BA5196601FC}"/>
              </a:ext>
            </a:extLst>
          </p:cNvPr>
          <p:cNvSpPr>
            <a:spLocks noGrp="1"/>
          </p:cNvSpPr>
          <p:nvPr>
            <p:ph type="sldNum" sz="quarter" idx="12"/>
          </p:nvPr>
        </p:nvSpPr>
        <p:spPr/>
        <p:txBody>
          <a:bodyPr/>
          <a:lstStyle/>
          <a:p>
            <a:fld id="{DC07FEE1-29FF-483B-B5CA-DAB0376BF388}" type="slidenum">
              <a:rPr lang="en-US" smtClean="0"/>
              <a:t>‹#›</a:t>
            </a:fld>
            <a:endParaRPr lang="en-US"/>
          </a:p>
        </p:txBody>
      </p:sp>
    </p:spTree>
    <p:extLst>
      <p:ext uri="{BB962C8B-B14F-4D97-AF65-F5344CB8AC3E}">
        <p14:creationId xmlns:p14="http://schemas.microsoft.com/office/powerpoint/2010/main" val="3466695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2E1FB2-D52D-7B9B-2606-1C0087E9E8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B3689D3-C073-91F5-1993-B300134B00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390CB46-3F17-A576-EAC3-310E2E7A9F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C9104C-5041-49DF-8E87-399B94274672}" type="datetimeFigureOut">
              <a:rPr lang="en-US" smtClean="0"/>
              <a:t>2/14/2024</a:t>
            </a:fld>
            <a:endParaRPr lang="en-US"/>
          </a:p>
        </p:txBody>
      </p:sp>
      <p:sp>
        <p:nvSpPr>
          <p:cNvPr id="5" name="Footer Placeholder 4">
            <a:extLst>
              <a:ext uri="{FF2B5EF4-FFF2-40B4-BE49-F238E27FC236}">
                <a16:creationId xmlns:a16="http://schemas.microsoft.com/office/drawing/2014/main" id="{15F469B6-7AE1-9803-1628-7F840902D1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F1B57B-17E2-88A9-E3A7-790D8F90F0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07FEE1-29FF-483B-B5CA-DAB0376BF388}" type="slidenum">
              <a:rPr lang="en-US" smtClean="0"/>
              <a:t>‹#›</a:t>
            </a:fld>
            <a:endParaRPr lang="en-US"/>
          </a:p>
        </p:txBody>
      </p:sp>
    </p:spTree>
    <p:extLst>
      <p:ext uri="{BB962C8B-B14F-4D97-AF65-F5344CB8AC3E}">
        <p14:creationId xmlns:p14="http://schemas.microsoft.com/office/powerpoint/2010/main" val="2620853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91A1EB-D6D9-C40E-8767-2A7C52C299E2}"/>
              </a:ext>
            </a:extLst>
          </p:cNvPr>
          <p:cNvSpPr txBox="1"/>
          <p:nvPr/>
        </p:nvSpPr>
        <p:spPr>
          <a:xfrm>
            <a:off x="593835" y="1101483"/>
            <a:ext cx="11004330" cy="5016758"/>
          </a:xfrm>
          <a:prstGeom prst="rect">
            <a:avLst/>
          </a:prstGeom>
          <a:noFill/>
        </p:spPr>
        <p:txBody>
          <a:bodyPr wrap="square">
            <a:spAutoFit/>
          </a:bodyPr>
          <a:lstStyle/>
          <a:p>
            <a:pPr algn="just"/>
            <a:r>
              <a:rPr lang="en-GB" sz="3200" b="0" u="sng" dirty="0"/>
              <a:t>How</a:t>
            </a:r>
            <a:r>
              <a:rPr lang="en-GB" sz="3200" b="0" u="none" dirty="0"/>
              <a:t> can the </a:t>
            </a:r>
            <a:r>
              <a:rPr lang="en-GB" sz="3200" b="0" u="none" dirty="0">
                <a:solidFill>
                  <a:schemeClr val="accent1"/>
                </a:solidFill>
              </a:rPr>
              <a:t>interdependence</a:t>
            </a:r>
            <a:r>
              <a:rPr lang="en-GB" sz="3200" b="0" u="none" dirty="0"/>
              <a:t> between natural processes in a </a:t>
            </a:r>
            <a:r>
              <a:rPr lang="en-GB" sz="3200" b="0" u="none" dirty="0">
                <a:solidFill>
                  <a:schemeClr val="accent1"/>
                </a:solidFill>
              </a:rPr>
              <a:t>forest</a:t>
            </a:r>
            <a:r>
              <a:rPr lang="en-GB" sz="3200" b="0" u="none" dirty="0"/>
              <a:t> and its </a:t>
            </a:r>
            <a:r>
              <a:rPr lang="en-GB" sz="3200" u="none" dirty="0">
                <a:solidFill>
                  <a:schemeClr val="accent1"/>
                </a:solidFill>
              </a:rPr>
              <a:t>carbon sequestration </a:t>
            </a:r>
            <a:r>
              <a:rPr lang="en-GB" sz="3200" b="0" u="none" dirty="0"/>
              <a:t>ability under different </a:t>
            </a:r>
            <a:r>
              <a:rPr lang="en-GB" sz="3200" b="0" u="none" dirty="0">
                <a:solidFill>
                  <a:schemeClr val="accent1"/>
                </a:solidFill>
              </a:rPr>
              <a:t>management plans</a:t>
            </a:r>
            <a:r>
              <a:rPr lang="en-GB" sz="3200" b="0" u="none" dirty="0"/>
              <a:t> whilst accounting for </a:t>
            </a:r>
            <a:r>
              <a:rPr lang="en-GB" sz="3200" b="0" u="none" dirty="0">
                <a:solidFill>
                  <a:schemeClr val="accent1"/>
                </a:solidFill>
              </a:rPr>
              <a:t>expenses</a:t>
            </a:r>
            <a:r>
              <a:rPr lang="en-GB" sz="3200" b="0" u="none" dirty="0"/>
              <a:t> involved, be captured in an Agent-Based Model (</a:t>
            </a:r>
            <a:r>
              <a:rPr lang="en-GB" sz="3200" b="0" u="none" dirty="0">
                <a:solidFill>
                  <a:schemeClr val="accent1"/>
                </a:solidFill>
              </a:rPr>
              <a:t>ABM</a:t>
            </a:r>
            <a:r>
              <a:rPr lang="en-GB" sz="3200" b="0" u="none" dirty="0"/>
              <a:t>) within an engaging web-based </a:t>
            </a:r>
            <a:r>
              <a:rPr lang="en-GB" sz="3200" b="0" u="none" dirty="0">
                <a:solidFill>
                  <a:schemeClr val="accent1"/>
                </a:solidFill>
              </a:rPr>
              <a:t>e-learning</a:t>
            </a:r>
            <a:r>
              <a:rPr lang="en-GB" sz="3200" b="0" u="none" dirty="0"/>
              <a:t> application </a:t>
            </a:r>
            <a:r>
              <a:rPr lang="en-GB" sz="3200" b="0" u="sng" dirty="0"/>
              <a:t>so that</a:t>
            </a:r>
            <a:r>
              <a:rPr lang="en-GB" sz="3200" b="0" u="none" dirty="0"/>
              <a:t> users can discover for themselves, through </a:t>
            </a:r>
            <a:r>
              <a:rPr lang="en-GB" sz="3200" b="0" u="none" dirty="0">
                <a:solidFill>
                  <a:schemeClr val="accent1"/>
                </a:solidFill>
              </a:rPr>
              <a:t>self-exploration</a:t>
            </a:r>
            <a:r>
              <a:rPr lang="en-GB" sz="3200" b="0" u="none" dirty="0"/>
              <a:t>, existing forest management strategies and immediately view their effects on carbon dioxide (CO2) levels in the atmosphere </a:t>
            </a:r>
            <a:r>
              <a:rPr lang="en-GB" sz="3200" b="0" u="sng" dirty="0"/>
              <a:t>in order to</a:t>
            </a:r>
            <a:r>
              <a:rPr lang="en-GB" sz="3200" b="0" u="none" dirty="0"/>
              <a:t> understand effectiveness and economic feasibility of using </a:t>
            </a:r>
            <a:r>
              <a:rPr lang="en-GB" sz="3200" b="0" u="none" dirty="0">
                <a:solidFill>
                  <a:schemeClr val="accent1"/>
                </a:solidFill>
              </a:rPr>
              <a:t>forests as carbon sinks</a:t>
            </a:r>
            <a:r>
              <a:rPr lang="en-GB" sz="3200" b="0" u="none" dirty="0"/>
              <a:t> for combating climate change? </a:t>
            </a:r>
            <a:endParaRPr lang="en-US" sz="3200" dirty="0"/>
          </a:p>
        </p:txBody>
      </p:sp>
      <p:sp>
        <p:nvSpPr>
          <p:cNvPr id="5" name="TextBox 4">
            <a:extLst>
              <a:ext uri="{FF2B5EF4-FFF2-40B4-BE49-F238E27FC236}">
                <a16:creationId xmlns:a16="http://schemas.microsoft.com/office/drawing/2014/main" id="{6B48D7A5-54E3-86B4-CD31-6DE079373B37}"/>
              </a:ext>
            </a:extLst>
          </p:cNvPr>
          <p:cNvSpPr txBox="1"/>
          <p:nvPr/>
        </p:nvSpPr>
        <p:spPr>
          <a:xfrm>
            <a:off x="593836" y="332042"/>
            <a:ext cx="11004329" cy="769441"/>
          </a:xfrm>
          <a:prstGeom prst="rect">
            <a:avLst/>
          </a:prstGeom>
          <a:noFill/>
        </p:spPr>
        <p:txBody>
          <a:bodyPr wrap="square">
            <a:spAutoFit/>
          </a:bodyPr>
          <a:lstStyle/>
          <a:p>
            <a:pPr algn="ctr"/>
            <a:r>
              <a:rPr lang="en-IE" sz="4400" b="1" dirty="0">
                <a:solidFill>
                  <a:schemeClr val="tx1"/>
                </a:solidFill>
              </a:rPr>
              <a:t>Research Question</a:t>
            </a:r>
            <a:endParaRPr lang="en-US" sz="4400" dirty="0"/>
          </a:p>
        </p:txBody>
      </p:sp>
    </p:spTree>
    <p:extLst>
      <p:ext uri="{BB962C8B-B14F-4D97-AF65-F5344CB8AC3E}">
        <p14:creationId xmlns:p14="http://schemas.microsoft.com/office/powerpoint/2010/main" val="3297833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C88A77-AEE5-06C8-A322-18074ACD7C98}"/>
              </a:ext>
            </a:extLst>
          </p:cNvPr>
          <p:cNvSpPr txBox="1"/>
          <p:nvPr/>
        </p:nvSpPr>
        <p:spPr>
          <a:xfrm>
            <a:off x="593834" y="184897"/>
            <a:ext cx="11004329" cy="769441"/>
          </a:xfrm>
          <a:prstGeom prst="rect">
            <a:avLst/>
          </a:prstGeom>
          <a:noFill/>
        </p:spPr>
        <p:txBody>
          <a:bodyPr wrap="square">
            <a:spAutoFit/>
          </a:bodyPr>
          <a:lstStyle/>
          <a:p>
            <a:pPr algn="ctr"/>
            <a:r>
              <a:rPr lang="en-IE" sz="4400" b="1" dirty="0">
                <a:solidFill>
                  <a:schemeClr val="tx1"/>
                </a:solidFill>
              </a:rPr>
              <a:t>Project Schedule</a:t>
            </a:r>
            <a:endParaRPr lang="en-US" sz="4400" dirty="0"/>
          </a:p>
        </p:txBody>
      </p:sp>
      <p:pic>
        <p:nvPicPr>
          <p:cNvPr id="5" name="Picture 4">
            <a:extLst>
              <a:ext uri="{FF2B5EF4-FFF2-40B4-BE49-F238E27FC236}">
                <a16:creationId xmlns:a16="http://schemas.microsoft.com/office/drawing/2014/main" id="{9C7BEAF5-39DD-C8E0-7F15-66CC4B90BA73}"/>
              </a:ext>
            </a:extLst>
          </p:cNvPr>
          <p:cNvPicPr>
            <a:picLocks noChangeAspect="1"/>
          </p:cNvPicPr>
          <p:nvPr/>
        </p:nvPicPr>
        <p:blipFill>
          <a:blip r:embed="rId2"/>
          <a:stretch>
            <a:fillRect/>
          </a:stretch>
        </p:blipFill>
        <p:spPr>
          <a:xfrm>
            <a:off x="2712152" y="954338"/>
            <a:ext cx="6767692" cy="5362379"/>
          </a:xfrm>
          <a:prstGeom prst="rect">
            <a:avLst/>
          </a:prstGeom>
        </p:spPr>
      </p:pic>
      <p:sp>
        <p:nvSpPr>
          <p:cNvPr id="3" name="TextBox 2">
            <a:extLst>
              <a:ext uri="{FF2B5EF4-FFF2-40B4-BE49-F238E27FC236}">
                <a16:creationId xmlns:a16="http://schemas.microsoft.com/office/drawing/2014/main" id="{27464801-17A1-F17A-59A1-FFE3A0641D29}"/>
              </a:ext>
            </a:extLst>
          </p:cNvPr>
          <p:cNvSpPr txBox="1"/>
          <p:nvPr/>
        </p:nvSpPr>
        <p:spPr>
          <a:xfrm>
            <a:off x="1976430" y="1996230"/>
            <a:ext cx="683172" cy="369332"/>
          </a:xfrm>
          <a:prstGeom prst="rect">
            <a:avLst/>
          </a:prstGeom>
          <a:noFill/>
        </p:spPr>
        <p:txBody>
          <a:bodyPr wrap="square">
            <a:spAutoFit/>
          </a:bodyPr>
          <a:lstStyle/>
          <a:p>
            <a:r>
              <a:rPr lang="en-GB" sz="1800" b="0" i="1" u="none" dirty="0">
                <a:solidFill>
                  <a:srgbClr val="FF0000"/>
                </a:solidFill>
              </a:rPr>
              <a:t>Now</a:t>
            </a:r>
            <a:endParaRPr lang="en-US" i="1" dirty="0">
              <a:solidFill>
                <a:srgbClr val="FF0000"/>
              </a:solidFill>
            </a:endParaRPr>
          </a:p>
        </p:txBody>
      </p:sp>
      <p:cxnSp>
        <p:nvCxnSpPr>
          <p:cNvPr id="7" name="Straight Connector 6">
            <a:extLst>
              <a:ext uri="{FF2B5EF4-FFF2-40B4-BE49-F238E27FC236}">
                <a16:creationId xmlns:a16="http://schemas.microsoft.com/office/drawing/2014/main" id="{DAC1CEFA-2E53-F580-8CF9-DD2B64738968}"/>
              </a:ext>
            </a:extLst>
          </p:cNvPr>
          <p:cNvCxnSpPr>
            <a:cxnSpLocks/>
          </p:cNvCxnSpPr>
          <p:nvPr/>
        </p:nvCxnSpPr>
        <p:spPr>
          <a:xfrm>
            <a:off x="2565012" y="2201916"/>
            <a:ext cx="706246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6765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B217AC-11D5-74CF-A96A-870AF3EB3591}"/>
              </a:ext>
            </a:extLst>
          </p:cNvPr>
          <p:cNvSpPr txBox="1"/>
          <p:nvPr/>
        </p:nvSpPr>
        <p:spPr>
          <a:xfrm>
            <a:off x="593834" y="184897"/>
            <a:ext cx="11004329" cy="769441"/>
          </a:xfrm>
          <a:prstGeom prst="rect">
            <a:avLst/>
          </a:prstGeom>
          <a:noFill/>
        </p:spPr>
        <p:txBody>
          <a:bodyPr wrap="square">
            <a:spAutoFit/>
          </a:bodyPr>
          <a:lstStyle/>
          <a:p>
            <a:pPr algn="ctr"/>
            <a:r>
              <a:rPr lang="en-IE" sz="4400" b="1" dirty="0">
                <a:solidFill>
                  <a:schemeClr val="tx1"/>
                </a:solidFill>
              </a:rPr>
              <a:t>Ethics Approval</a:t>
            </a:r>
            <a:endParaRPr lang="en-US" sz="4400" dirty="0"/>
          </a:p>
        </p:txBody>
      </p:sp>
      <p:sp>
        <p:nvSpPr>
          <p:cNvPr id="4" name="TextBox 3">
            <a:extLst>
              <a:ext uri="{FF2B5EF4-FFF2-40B4-BE49-F238E27FC236}">
                <a16:creationId xmlns:a16="http://schemas.microsoft.com/office/drawing/2014/main" id="{A6942418-7813-0DB1-D7CD-921960F07BFF}"/>
              </a:ext>
            </a:extLst>
          </p:cNvPr>
          <p:cNvSpPr txBox="1"/>
          <p:nvPr/>
        </p:nvSpPr>
        <p:spPr>
          <a:xfrm>
            <a:off x="593833" y="954338"/>
            <a:ext cx="11004329" cy="4811445"/>
          </a:xfrm>
          <a:prstGeom prst="rect">
            <a:avLst/>
          </a:prstGeom>
          <a:noFill/>
        </p:spPr>
        <p:txBody>
          <a:bodyPr wrap="square">
            <a:spAutoFit/>
          </a:bodyPr>
          <a:lstStyle/>
          <a:p>
            <a:pPr>
              <a:lnSpc>
                <a:spcPct val="107000"/>
              </a:lnSpc>
              <a:spcAft>
                <a:spcPts val="800"/>
              </a:spcAft>
            </a:pPr>
            <a:r>
              <a:rPr lang="en-GB" sz="3200" dirty="0">
                <a:solidFill>
                  <a:schemeClr val="accent1"/>
                </a:solidFill>
                <a:latin typeface="Calibri (Body)"/>
              </a:rPr>
              <a:t>Yes</a:t>
            </a:r>
            <a:r>
              <a:rPr lang="en-GB" sz="3200" dirty="0">
                <a:latin typeface="Calibri (Body)"/>
              </a:rPr>
              <a:t>. This project requires ethics approval for trial and field </a:t>
            </a:r>
            <a:r>
              <a:rPr lang="en-GB" sz="3200" dirty="0">
                <a:solidFill>
                  <a:schemeClr val="accent1"/>
                </a:solidFill>
                <a:latin typeface="Calibri (Body)"/>
              </a:rPr>
              <a:t>experiments</a:t>
            </a:r>
            <a:r>
              <a:rPr lang="en-GB" sz="3200" dirty="0">
                <a:latin typeface="Calibri (Body)"/>
              </a:rPr>
              <a:t>.  All experiments are of a similar nature wherein the participant tries to use a prototype or latest version of the application and shares their </a:t>
            </a:r>
            <a:r>
              <a:rPr lang="en-GB" sz="3200" dirty="0">
                <a:solidFill>
                  <a:schemeClr val="accent1"/>
                </a:solidFill>
                <a:latin typeface="Calibri (Body)"/>
              </a:rPr>
              <a:t>feedback</a:t>
            </a:r>
            <a:r>
              <a:rPr lang="en-GB" sz="3200" dirty="0">
                <a:latin typeface="Calibri (Body)"/>
              </a:rPr>
              <a:t> regarding usefulness and </a:t>
            </a:r>
            <a:r>
              <a:rPr lang="en-GB" sz="3200" dirty="0">
                <a:solidFill>
                  <a:schemeClr val="accent1"/>
                </a:solidFill>
                <a:latin typeface="Calibri (Body)"/>
              </a:rPr>
              <a:t>user experience</a:t>
            </a:r>
            <a:r>
              <a:rPr lang="en-GB" sz="3200" dirty="0">
                <a:latin typeface="Calibri (Body)"/>
              </a:rPr>
              <a:t>.  </a:t>
            </a:r>
            <a:r>
              <a:rPr lang="en-GB" sz="3200" dirty="0">
                <a:solidFill>
                  <a:schemeClr val="accent1"/>
                </a:solidFill>
                <a:latin typeface="Calibri (Body)"/>
              </a:rPr>
              <a:t>No sensitive data</a:t>
            </a:r>
            <a:r>
              <a:rPr lang="en-GB" sz="3200" dirty="0">
                <a:latin typeface="Calibri (Body)"/>
              </a:rPr>
              <a:t> shall be collected. Participants shall be informed in full detail about the reason for the experiment, exactly what they can expect to be doing as part of it and what data shall be collected. An experiment shall only be conducted with participants who grant </a:t>
            </a:r>
            <a:r>
              <a:rPr lang="en-GB" sz="3200" dirty="0">
                <a:solidFill>
                  <a:schemeClr val="accent1"/>
                </a:solidFill>
                <a:latin typeface="Calibri (Body)"/>
              </a:rPr>
              <a:t>consent</a:t>
            </a:r>
            <a:r>
              <a:rPr lang="en-GB" sz="3200" dirty="0">
                <a:latin typeface="Calibri (Body)"/>
              </a:rPr>
              <a:t> for the same. </a:t>
            </a:r>
            <a:endParaRPr lang="en-US" sz="3200" dirty="0">
              <a:latin typeface="Calibri (Body)"/>
            </a:endParaRPr>
          </a:p>
        </p:txBody>
      </p:sp>
    </p:spTree>
    <p:extLst>
      <p:ext uri="{BB962C8B-B14F-4D97-AF65-F5344CB8AC3E}">
        <p14:creationId xmlns:p14="http://schemas.microsoft.com/office/powerpoint/2010/main" val="1875223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CE2A98-2ED0-06C2-F520-816C4E3FD98B}"/>
              </a:ext>
            </a:extLst>
          </p:cNvPr>
          <p:cNvSpPr txBox="1"/>
          <p:nvPr/>
        </p:nvSpPr>
        <p:spPr>
          <a:xfrm>
            <a:off x="593836" y="2397948"/>
            <a:ext cx="11004328" cy="2062103"/>
          </a:xfrm>
          <a:prstGeom prst="rect">
            <a:avLst/>
          </a:prstGeom>
          <a:noFill/>
        </p:spPr>
        <p:txBody>
          <a:bodyPr wrap="square">
            <a:spAutoFit/>
          </a:bodyPr>
          <a:lstStyle/>
          <a:p>
            <a:pPr marL="457200" indent="-457200"/>
            <a:r>
              <a:rPr lang="en-US" sz="3200" kern="100" dirty="0">
                <a:effectLst/>
                <a:latin typeface="Calibri" panose="020F0502020204030204" pitchFamily="34" charset="0"/>
                <a:ea typeface="Calibri" panose="020F0502020204030204" pitchFamily="34" charset="0"/>
              </a:rPr>
              <a:t>[1] </a:t>
            </a:r>
            <a:r>
              <a:rPr lang="en-US" sz="3200" kern="100" dirty="0" err="1">
                <a:effectLst/>
                <a:latin typeface="Calibri" panose="020F0502020204030204" pitchFamily="34" charset="0"/>
                <a:ea typeface="Calibri" panose="020F0502020204030204" pitchFamily="34" charset="0"/>
              </a:rPr>
              <a:t>Fouqueray</a:t>
            </a:r>
            <a:r>
              <a:rPr lang="en-US" sz="3200" kern="100" dirty="0">
                <a:effectLst/>
                <a:latin typeface="Calibri" panose="020F0502020204030204" pitchFamily="34" charset="0"/>
                <a:ea typeface="Calibri" panose="020F0502020204030204" pitchFamily="34" charset="0"/>
              </a:rPr>
              <a:t>, T., et al., </a:t>
            </a:r>
            <a:r>
              <a:rPr lang="en-US" sz="3200" i="1" kern="100" dirty="0">
                <a:effectLst/>
                <a:latin typeface="Calibri" panose="020F0502020204030204" pitchFamily="34" charset="0"/>
                <a:ea typeface="Calibri" panose="020F0502020204030204" pitchFamily="34" charset="0"/>
              </a:rPr>
              <a:t>Interdisciplinary modeling and participatory simulation of forest management to foster adaptation to climate change.</a:t>
            </a:r>
            <a:r>
              <a:rPr lang="en-US" sz="3200" kern="100" dirty="0">
                <a:effectLst/>
                <a:latin typeface="Calibri" panose="020F0502020204030204" pitchFamily="34" charset="0"/>
                <a:ea typeface="Calibri" panose="020F0502020204030204" pitchFamily="34" charset="0"/>
              </a:rPr>
              <a:t> Environmental Modelling &amp;amp; Software, 2022. 151: p. 105338.</a:t>
            </a:r>
          </a:p>
        </p:txBody>
      </p:sp>
      <p:sp>
        <p:nvSpPr>
          <p:cNvPr id="4" name="TextBox 3">
            <a:extLst>
              <a:ext uri="{FF2B5EF4-FFF2-40B4-BE49-F238E27FC236}">
                <a16:creationId xmlns:a16="http://schemas.microsoft.com/office/drawing/2014/main" id="{A9800AC3-7021-6FE5-8A11-A349E942D31B}"/>
              </a:ext>
            </a:extLst>
          </p:cNvPr>
          <p:cNvSpPr txBox="1"/>
          <p:nvPr/>
        </p:nvSpPr>
        <p:spPr>
          <a:xfrm>
            <a:off x="593836" y="489697"/>
            <a:ext cx="11004329" cy="769441"/>
          </a:xfrm>
          <a:prstGeom prst="rect">
            <a:avLst/>
          </a:prstGeom>
          <a:noFill/>
        </p:spPr>
        <p:txBody>
          <a:bodyPr wrap="square">
            <a:spAutoFit/>
          </a:bodyPr>
          <a:lstStyle/>
          <a:p>
            <a:pPr algn="ctr"/>
            <a:r>
              <a:rPr lang="en-IE" sz="4400" b="1" dirty="0">
                <a:solidFill>
                  <a:schemeClr val="tx1"/>
                </a:solidFill>
              </a:rPr>
              <a:t>Most Similar Existing Work</a:t>
            </a:r>
            <a:endParaRPr lang="en-US" sz="4400" dirty="0"/>
          </a:p>
        </p:txBody>
      </p:sp>
    </p:spTree>
    <p:extLst>
      <p:ext uri="{BB962C8B-B14F-4D97-AF65-F5344CB8AC3E}">
        <p14:creationId xmlns:p14="http://schemas.microsoft.com/office/powerpoint/2010/main" val="4267678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F7E943-A442-6C26-83CE-87E459F5DB0E}"/>
              </a:ext>
            </a:extLst>
          </p:cNvPr>
          <p:cNvPicPr>
            <a:picLocks noChangeAspect="1"/>
          </p:cNvPicPr>
          <p:nvPr/>
        </p:nvPicPr>
        <p:blipFill>
          <a:blip r:embed="rId2"/>
          <a:stretch>
            <a:fillRect/>
          </a:stretch>
        </p:blipFill>
        <p:spPr>
          <a:xfrm>
            <a:off x="0" y="454602"/>
            <a:ext cx="12192000" cy="5948796"/>
          </a:xfrm>
          <a:prstGeom prst="rect">
            <a:avLst/>
          </a:prstGeom>
        </p:spPr>
      </p:pic>
      <p:sp>
        <p:nvSpPr>
          <p:cNvPr id="4" name="TextBox 3">
            <a:extLst>
              <a:ext uri="{FF2B5EF4-FFF2-40B4-BE49-F238E27FC236}">
                <a16:creationId xmlns:a16="http://schemas.microsoft.com/office/drawing/2014/main" id="{5E1BEE8B-4C19-8F0C-2B3B-D44EDBA51420}"/>
              </a:ext>
            </a:extLst>
          </p:cNvPr>
          <p:cNvSpPr txBox="1"/>
          <p:nvPr/>
        </p:nvSpPr>
        <p:spPr>
          <a:xfrm>
            <a:off x="210208" y="269936"/>
            <a:ext cx="515006" cy="369332"/>
          </a:xfrm>
          <a:prstGeom prst="rect">
            <a:avLst/>
          </a:prstGeom>
          <a:noFill/>
        </p:spPr>
        <p:txBody>
          <a:bodyPr wrap="square">
            <a:spAutoFit/>
          </a:bodyPr>
          <a:lstStyle/>
          <a:p>
            <a:r>
              <a:rPr lang="en-US" sz="1800" kern="100" dirty="0">
                <a:effectLst/>
                <a:latin typeface="Calibri" panose="020F0502020204030204" pitchFamily="34" charset="0"/>
                <a:ea typeface="Calibri" panose="020F0502020204030204" pitchFamily="34" charset="0"/>
              </a:rPr>
              <a:t>[1] </a:t>
            </a:r>
            <a:endParaRPr lang="en-US" dirty="0"/>
          </a:p>
        </p:txBody>
      </p:sp>
      <p:grpSp>
        <p:nvGrpSpPr>
          <p:cNvPr id="11" name="Group 10">
            <a:extLst>
              <a:ext uri="{FF2B5EF4-FFF2-40B4-BE49-F238E27FC236}">
                <a16:creationId xmlns:a16="http://schemas.microsoft.com/office/drawing/2014/main" id="{70BF24AD-6665-C79F-7C9D-8E9794EEF0AA}"/>
              </a:ext>
            </a:extLst>
          </p:cNvPr>
          <p:cNvGrpSpPr/>
          <p:nvPr/>
        </p:nvGrpSpPr>
        <p:grpSpPr>
          <a:xfrm>
            <a:off x="761999" y="342321"/>
            <a:ext cx="10668002" cy="389280"/>
            <a:chOff x="903890" y="356280"/>
            <a:chExt cx="10668002" cy="389280"/>
          </a:xfrm>
        </p:grpSpPr>
        <p:sp>
          <p:nvSpPr>
            <p:cNvPr id="6" name="TextBox 5">
              <a:extLst>
                <a:ext uri="{FF2B5EF4-FFF2-40B4-BE49-F238E27FC236}">
                  <a16:creationId xmlns:a16="http://schemas.microsoft.com/office/drawing/2014/main" id="{3F575E78-6739-6D37-AC11-1718AF6269F0}"/>
                </a:ext>
              </a:extLst>
            </p:cNvPr>
            <p:cNvSpPr txBox="1"/>
            <p:nvPr/>
          </p:nvSpPr>
          <p:spPr>
            <a:xfrm>
              <a:off x="903890" y="356280"/>
              <a:ext cx="1040524" cy="369332"/>
            </a:xfrm>
            <a:prstGeom prst="rect">
              <a:avLst/>
            </a:prstGeom>
            <a:noFill/>
          </p:spPr>
          <p:txBody>
            <a:bodyPr wrap="square">
              <a:spAutoFit/>
            </a:bodyPr>
            <a:lstStyle/>
            <a:p>
              <a:pPr algn="ctr"/>
              <a:r>
                <a:rPr lang="en-GB" b="1" i="1" dirty="0">
                  <a:highlight>
                    <a:srgbClr val="FFFF00"/>
                  </a:highlight>
                </a:rPr>
                <a:t>MAYOR </a:t>
              </a:r>
              <a:endParaRPr lang="en-US" b="1" i="1" dirty="0">
                <a:highlight>
                  <a:srgbClr val="FFFF00"/>
                </a:highlight>
              </a:endParaRPr>
            </a:p>
          </p:txBody>
        </p:sp>
        <p:sp>
          <p:nvSpPr>
            <p:cNvPr id="7" name="TextBox 6">
              <a:extLst>
                <a:ext uri="{FF2B5EF4-FFF2-40B4-BE49-F238E27FC236}">
                  <a16:creationId xmlns:a16="http://schemas.microsoft.com/office/drawing/2014/main" id="{7BECBF91-07B2-02AE-2CDF-F960E08C2F9E}"/>
                </a:ext>
              </a:extLst>
            </p:cNvPr>
            <p:cNvSpPr txBox="1"/>
            <p:nvPr/>
          </p:nvSpPr>
          <p:spPr>
            <a:xfrm>
              <a:off x="2186152" y="360462"/>
              <a:ext cx="2039007" cy="369332"/>
            </a:xfrm>
            <a:prstGeom prst="rect">
              <a:avLst/>
            </a:prstGeom>
            <a:noFill/>
          </p:spPr>
          <p:txBody>
            <a:bodyPr wrap="square">
              <a:spAutoFit/>
            </a:bodyPr>
            <a:lstStyle/>
            <a:p>
              <a:pPr algn="ctr"/>
              <a:r>
                <a:rPr lang="en-GB" b="1" i="1" dirty="0">
                  <a:highlight>
                    <a:srgbClr val="00FF00"/>
                  </a:highlight>
                </a:rPr>
                <a:t>PUBLIC FORESTER </a:t>
              </a:r>
              <a:endParaRPr lang="en-US" b="1" i="1" dirty="0">
                <a:highlight>
                  <a:srgbClr val="00FF00"/>
                </a:highlight>
              </a:endParaRPr>
            </a:p>
          </p:txBody>
        </p:sp>
        <p:sp>
          <p:nvSpPr>
            <p:cNvPr id="8" name="TextBox 7">
              <a:extLst>
                <a:ext uri="{FF2B5EF4-FFF2-40B4-BE49-F238E27FC236}">
                  <a16:creationId xmlns:a16="http://schemas.microsoft.com/office/drawing/2014/main" id="{C1BD8FF1-C6A6-941A-43BB-E6C7B00CBED6}"/>
                </a:ext>
              </a:extLst>
            </p:cNvPr>
            <p:cNvSpPr txBox="1"/>
            <p:nvPr/>
          </p:nvSpPr>
          <p:spPr>
            <a:xfrm>
              <a:off x="4466897" y="376228"/>
              <a:ext cx="3163614" cy="369332"/>
            </a:xfrm>
            <a:prstGeom prst="rect">
              <a:avLst/>
            </a:prstGeom>
            <a:noFill/>
          </p:spPr>
          <p:txBody>
            <a:bodyPr wrap="square">
              <a:spAutoFit/>
            </a:bodyPr>
            <a:lstStyle/>
            <a:p>
              <a:pPr algn="ctr"/>
              <a:r>
                <a:rPr lang="en-GB" b="1" i="1" dirty="0">
                  <a:highlight>
                    <a:srgbClr val="00FFFF"/>
                  </a:highlight>
                </a:rPr>
                <a:t>PROTECTED AREA MANAGER</a:t>
              </a:r>
              <a:endParaRPr lang="en-US" b="1" i="1" dirty="0">
                <a:highlight>
                  <a:srgbClr val="00FFFF"/>
                </a:highlight>
              </a:endParaRPr>
            </a:p>
          </p:txBody>
        </p:sp>
        <p:sp>
          <p:nvSpPr>
            <p:cNvPr id="9" name="TextBox 8">
              <a:extLst>
                <a:ext uri="{FF2B5EF4-FFF2-40B4-BE49-F238E27FC236}">
                  <a16:creationId xmlns:a16="http://schemas.microsoft.com/office/drawing/2014/main" id="{1C404DA9-8B56-0585-873F-2E717F546CDB}"/>
                </a:ext>
              </a:extLst>
            </p:cNvPr>
            <p:cNvSpPr txBox="1"/>
            <p:nvPr/>
          </p:nvSpPr>
          <p:spPr>
            <a:xfrm>
              <a:off x="9779878" y="363119"/>
              <a:ext cx="1792014" cy="369332"/>
            </a:xfrm>
            <a:prstGeom prst="rect">
              <a:avLst/>
            </a:prstGeom>
            <a:noFill/>
          </p:spPr>
          <p:txBody>
            <a:bodyPr wrap="square">
              <a:spAutoFit/>
            </a:bodyPr>
            <a:lstStyle/>
            <a:p>
              <a:pPr algn="ctr"/>
              <a:r>
                <a:rPr lang="en-GB" b="1" i="1" dirty="0">
                  <a:highlight>
                    <a:srgbClr val="C0C0C0"/>
                  </a:highlight>
                </a:rPr>
                <a:t>LANDOWNER 1</a:t>
              </a:r>
              <a:endParaRPr lang="en-US" b="1" i="1" dirty="0">
                <a:highlight>
                  <a:srgbClr val="C0C0C0"/>
                </a:highlight>
              </a:endParaRPr>
            </a:p>
          </p:txBody>
        </p:sp>
        <p:sp>
          <p:nvSpPr>
            <p:cNvPr id="10" name="TextBox 9">
              <a:extLst>
                <a:ext uri="{FF2B5EF4-FFF2-40B4-BE49-F238E27FC236}">
                  <a16:creationId xmlns:a16="http://schemas.microsoft.com/office/drawing/2014/main" id="{AAAA4643-B601-FFA3-2181-1C87AFC0B058}"/>
                </a:ext>
              </a:extLst>
            </p:cNvPr>
            <p:cNvSpPr txBox="1"/>
            <p:nvPr/>
          </p:nvSpPr>
          <p:spPr>
            <a:xfrm>
              <a:off x="7809188" y="360462"/>
              <a:ext cx="1792014" cy="369332"/>
            </a:xfrm>
            <a:prstGeom prst="rect">
              <a:avLst/>
            </a:prstGeom>
            <a:noFill/>
          </p:spPr>
          <p:txBody>
            <a:bodyPr wrap="square">
              <a:spAutoFit/>
            </a:bodyPr>
            <a:lstStyle/>
            <a:p>
              <a:pPr algn="ctr"/>
              <a:r>
                <a:rPr lang="en-GB" b="1" i="1" dirty="0">
                  <a:highlight>
                    <a:srgbClr val="C0C0C0"/>
                  </a:highlight>
                </a:rPr>
                <a:t>LANDOWNER 2</a:t>
              </a:r>
              <a:endParaRPr lang="en-US" b="1" i="1" dirty="0">
                <a:highlight>
                  <a:srgbClr val="C0C0C0"/>
                </a:highlight>
              </a:endParaRPr>
            </a:p>
          </p:txBody>
        </p:sp>
      </p:grpSp>
    </p:spTree>
    <p:extLst>
      <p:ext uri="{BB962C8B-B14F-4D97-AF65-F5344CB8AC3E}">
        <p14:creationId xmlns:p14="http://schemas.microsoft.com/office/powerpoint/2010/main" val="1788690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805752-4E3A-7967-B578-76B86CE035E2}"/>
              </a:ext>
            </a:extLst>
          </p:cNvPr>
          <p:cNvPicPr>
            <a:picLocks noChangeAspect="1"/>
          </p:cNvPicPr>
          <p:nvPr/>
        </p:nvPicPr>
        <p:blipFill>
          <a:blip r:embed="rId2"/>
          <a:stretch>
            <a:fillRect/>
          </a:stretch>
        </p:blipFill>
        <p:spPr>
          <a:xfrm>
            <a:off x="0" y="481630"/>
            <a:ext cx="12192000" cy="5894739"/>
          </a:xfrm>
          <a:prstGeom prst="rect">
            <a:avLst/>
          </a:prstGeom>
        </p:spPr>
      </p:pic>
      <p:sp>
        <p:nvSpPr>
          <p:cNvPr id="5" name="TextBox 4">
            <a:extLst>
              <a:ext uri="{FF2B5EF4-FFF2-40B4-BE49-F238E27FC236}">
                <a16:creationId xmlns:a16="http://schemas.microsoft.com/office/drawing/2014/main" id="{228ABF6B-28F5-0109-FA64-3FD434300057}"/>
              </a:ext>
            </a:extLst>
          </p:cNvPr>
          <p:cNvSpPr txBox="1"/>
          <p:nvPr/>
        </p:nvSpPr>
        <p:spPr>
          <a:xfrm>
            <a:off x="735725" y="574753"/>
            <a:ext cx="515006" cy="369332"/>
          </a:xfrm>
          <a:prstGeom prst="rect">
            <a:avLst/>
          </a:prstGeom>
          <a:noFill/>
        </p:spPr>
        <p:txBody>
          <a:bodyPr wrap="square">
            <a:spAutoFit/>
          </a:bodyPr>
          <a:lstStyle/>
          <a:p>
            <a:r>
              <a:rPr lang="en-US" sz="1800" kern="100" dirty="0">
                <a:effectLst/>
                <a:latin typeface="Calibri" panose="020F0502020204030204" pitchFamily="34" charset="0"/>
                <a:ea typeface="Calibri" panose="020F0502020204030204" pitchFamily="34" charset="0"/>
              </a:rPr>
              <a:t>[1] </a:t>
            </a:r>
            <a:endParaRPr lang="en-US" dirty="0"/>
          </a:p>
        </p:txBody>
      </p:sp>
    </p:spTree>
    <p:extLst>
      <p:ext uri="{BB962C8B-B14F-4D97-AF65-F5344CB8AC3E}">
        <p14:creationId xmlns:p14="http://schemas.microsoft.com/office/powerpoint/2010/main" val="3304847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A529B8-3003-9C0E-ABCA-09FB104B1A25}"/>
              </a:ext>
            </a:extLst>
          </p:cNvPr>
          <p:cNvPicPr>
            <a:picLocks noChangeAspect="1"/>
          </p:cNvPicPr>
          <p:nvPr/>
        </p:nvPicPr>
        <p:blipFill>
          <a:blip r:embed="rId2"/>
          <a:stretch>
            <a:fillRect/>
          </a:stretch>
        </p:blipFill>
        <p:spPr>
          <a:xfrm>
            <a:off x="1034443" y="295633"/>
            <a:ext cx="10358772" cy="5997591"/>
          </a:xfrm>
          <a:prstGeom prst="rect">
            <a:avLst/>
          </a:prstGeom>
        </p:spPr>
      </p:pic>
      <p:sp>
        <p:nvSpPr>
          <p:cNvPr id="2" name="TextBox 1">
            <a:extLst>
              <a:ext uri="{FF2B5EF4-FFF2-40B4-BE49-F238E27FC236}">
                <a16:creationId xmlns:a16="http://schemas.microsoft.com/office/drawing/2014/main" id="{D02EF2B5-4E3F-17F0-B611-6CB4E8E70D23}"/>
              </a:ext>
            </a:extLst>
          </p:cNvPr>
          <p:cNvSpPr txBox="1"/>
          <p:nvPr/>
        </p:nvSpPr>
        <p:spPr>
          <a:xfrm>
            <a:off x="735725" y="574753"/>
            <a:ext cx="515006" cy="369332"/>
          </a:xfrm>
          <a:prstGeom prst="rect">
            <a:avLst/>
          </a:prstGeom>
          <a:noFill/>
        </p:spPr>
        <p:txBody>
          <a:bodyPr wrap="square">
            <a:spAutoFit/>
          </a:bodyPr>
          <a:lstStyle/>
          <a:p>
            <a:r>
              <a:rPr lang="en-US" sz="1800" kern="100" dirty="0">
                <a:effectLst/>
                <a:latin typeface="Calibri" panose="020F0502020204030204" pitchFamily="34" charset="0"/>
                <a:ea typeface="Calibri" panose="020F0502020204030204" pitchFamily="34" charset="0"/>
              </a:rPr>
              <a:t>[1] </a:t>
            </a:r>
            <a:endParaRPr lang="en-US" dirty="0"/>
          </a:p>
        </p:txBody>
      </p:sp>
    </p:spTree>
    <p:extLst>
      <p:ext uri="{BB962C8B-B14F-4D97-AF65-F5344CB8AC3E}">
        <p14:creationId xmlns:p14="http://schemas.microsoft.com/office/powerpoint/2010/main" val="1663191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258</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(Body)</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Gayathri Girish Nair</dc:creator>
  <cp:lastModifiedBy>Gayathri Girish Nair</cp:lastModifiedBy>
  <cp:revision>13</cp:revision>
  <dcterms:created xsi:type="dcterms:W3CDTF">2023-12-12T11:50:19Z</dcterms:created>
  <dcterms:modified xsi:type="dcterms:W3CDTF">2024-02-14T21:59:16Z</dcterms:modified>
</cp:coreProperties>
</file>