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7" r:id="rId3"/>
    <p:sldId id="256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4A2B"/>
    <a:srgbClr val="B40000"/>
    <a:srgbClr val="FF7C80"/>
    <a:srgbClr val="66FF66"/>
    <a:srgbClr val="C55A11"/>
    <a:srgbClr val="77A459"/>
    <a:srgbClr val="3333FF"/>
    <a:srgbClr val="FF99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730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3C5B3-54F4-410B-A568-F591AF6E56A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3F48-BB01-4F7D-BE5F-25A7076C2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058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73F48-BB01-4F7D-BE5F-25A7076C29D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227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F83E-D3E9-18C5-FE54-F3DCB22A9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67B5F-FEE6-8E21-6B85-382CA95FC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083A6-44E8-19B2-131E-3B4F0E8A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B896E-FBBB-10C8-4EAC-50C8DDA6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68187-4742-D7A9-5BD0-AF6D1292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2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E2BA-03A4-AF84-4C79-055B14CC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61AD1-0D03-8DB5-F9E7-2D00B6431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8AF20-9330-14DA-72A3-285E9510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F1B0B-A2E4-5FCA-9781-3E4A65D2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95211-1713-B724-445C-83A3F2E7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20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65E66-3F9E-C90A-A87A-2F3BA1071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8B161-DE0A-2DE3-D79F-2721EF86C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51597-CFEF-17D0-4926-F6D1800E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5E90A-8757-2521-DF9F-AA297F46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BD6BE-AF95-BEDC-2EAE-514A4A17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05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C798-BF4A-6D45-6331-81ACD172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D94D1-09ED-2FF7-469A-B4F6F9800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1626D-26C8-0017-B498-B89735C7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7B18A-07DE-4A6E-502E-D348E935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45FA7-7F09-2511-2F84-B522B8C1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06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3A27-C912-03AC-0145-E1EB2A3A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B5D1D-B1E3-8AF4-CE9B-85ED8A25B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ADBB6-8C58-57A7-F358-3A87189D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9E6FD-E7C2-3B07-F52A-4DD6B9A2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5F380-70F9-7936-B1E9-015AC9AD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95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C8BE1-9D33-C1B1-0FBC-94616505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4985-9D39-AFA3-F7D4-9C72305F0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23B89-A3FA-EDF5-F886-CFC42DA82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2ED0D-D70F-E363-37AC-BB1BC4A2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80FAD-3913-7561-61E8-34BB8A7F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68893-478A-6925-6566-0234FF7B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73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67ED-D389-43EB-0900-4B77E17B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5B6DC-FB2A-B490-0190-B2412D39A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014C4-1BB3-6C2B-E387-6208DD0B5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34D42-37A0-07D6-BCE5-F34586217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C9CA6-43D7-3165-F01C-5C1224769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7782D-49AB-D97A-8AE7-26868A02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0AA09-9CD3-B057-4757-1588FC7E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BCA44-1D8C-FF3E-759E-C19E206A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26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29D9-C541-AE8F-48D8-5DC94D45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C8450-6F86-0E2C-80B7-BB3E27C6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D223-9BF3-E8F3-915A-C89C96B1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CB378-AF7E-5AF9-7D5A-78C9FB56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18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0A737-31D5-F9D6-2E94-9406FDDB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04CF4-983C-B0F1-4C15-FB433340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DC999-F1E4-6DD9-AA87-10B310CA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38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013E-E23C-2DFC-3F0B-D01ECB58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A1F51-BF46-6CC6-5355-BD73C9A3B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616BA-8FDF-C617-BBD5-70305B91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ADF07-5CF2-2B17-C8F3-B86F2A13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6A1F6-5A5A-103E-012A-2B19D776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315AF-1169-C41C-AE72-D3FC13E1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05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964D-2745-B22A-64E5-3F49547A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DB2C1-0A48-987E-8EB8-53C9FD840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EAD12-C3F5-DD38-AE9E-9FB8E03E8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AE12-F2D0-A5A9-A968-19C20F48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B10A9-EE14-65D8-4AAD-12B3CCEA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E5320-CF1C-30EB-B8AF-555FFCE8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11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17A26-5AD0-2C32-1606-777C3865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4DEF4-D787-3CBE-EA34-DF884C148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B3A9F-DE7C-88BF-845D-7238CBF28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83036-9724-49DD-BF4C-6F9617AF197A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7BEF2-2FB7-EC8D-8C3E-5725C76FA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D30F3-A8C8-CCBA-6359-E60685C8B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94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9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7.sv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13.sv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es4sustainability.org/gamepedia/about-that-forest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75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776ED2-29D3-A88F-8EEF-0285D2D183AC}"/>
              </a:ext>
            </a:extLst>
          </p:cNvPr>
          <p:cNvSpPr txBox="1"/>
          <p:nvPr/>
        </p:nvSpPr>
        <p:spPr>
          <a:xfrm>
            <a:off x="511777" y="2150369"/>
            <a:ext cx="5582699" cy="2557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spc="-50" dirty="0">
                <a:solidFill>
                  <a:srgbClr val="D94A2B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Forests as Carbon Sinks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spc="-50" dirty="0">
                <a:solidFill>
                  <a:srgbClr val="D94A2B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Teaching Tool</a:t>
            </a:r>
          </a:p>
        </p:txBody>
      </p:sp>
      <p:pic>
        <p:nvPicPr>
          <p:cNvPr id="69" name="Picture 68" descr="A whiteboard with red writing on it&#10;&#10;Description automatically generated">
            <a:extLst>
              <a:ext uri="{FF2B5EF4-FFF2-40B4-BE49-F238E27FC236}">
                <a16:creationId xmlns:a16="http://schemas.microsoft.com/office/drawing/2014/main" id="{06E09817-0F09-D949-A988-5DF5258CB9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" r="-2" b="2498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7550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C14A1203-BE2E-60AD-A40B-B220AEDD636E}"/>
              </a:ext>
            </a:extLst>
          </p:cNvPr>
          <p:cNvGrpSpPr/>
          <p:nvPr/>
        </p:nvGrpSpPr>
        <p:grpSpPr>
          <a:xfrm>
            <a:off x="340320" y="693370"/>
            <a:ext cx="1461068" cy="2327141"/>
            <a:chOff x="37805" y="907203"/>
            <a:chExt cx="1461068" cy="232714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D7518BB-A293-5246-B238-394288642C14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6630" y="907203"/>
              <a:ext cx="83418" cy="44489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8FEF284-A9B6-24C0-BE9A-250F241D9ABD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541" y="1935859"/>
              <a:ext cx="83418" cy="44489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70B55F-D9ED-B48D-5DEB-5BB582CDBC77}"/>
                </a:ext>
              </a:extLst>
            </p:cNvPr>
            <p:cNvSpPr txBox="1"/>
            <p:nvPr/>
          </p:nvSpPr>
          <p:spPr>
            <a:xfrm>
              <a:off x="37805" y="2865012"/>
              <a:ext cx="1461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/>
                <a:t>Seedling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E7A632E-A8E3-9546-4998-8692189055F5}"/>
              </a:ext>
            </a:extLst>
          </p:cNvPr>
          <p:cNvGrpSpPr/>
          <p:nvPr/>
        </p:nvGrpSpPr>
        <p:grpSpPr>
          <a:xfrm>
            <a:off x="2137708" y="715479"/>
            <a:ext cx="1439118" cy="2306316"/>
            <a:chOff x="633482" y="903770"/>
            <a:chExt cx="1439118" cy="230631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1110A1C-D750-C218-B886-99F77F33DB35}"/>
                </a:ext>
              </a:extLst>
            </p:cNvPr>
            <p:cNvGrpSpPr/>
            <p:nvPr/>
          </p:nvGrpSpPr>
          <p:grpSpPr>
            <a:xfrm>
              <a:off x="1192461" y="903770"/>
              <a:ext cx="321161" cy="389286"/>
              <a:chOff x="953999" y="113136"/>
              <a:chExt cx="245610" cy="372863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85456FE-7681-3EA5-FE3F-33BA3013FC7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076804" y="233999"/>
                <a:ext cx="0" cy="252000"/>
              </a:xfrm>
              <a:prstGeom prst="line">
                <a:avLst/>
              </a:pr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6BBEA79-CD1F-592A-01D3-145420BE31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3999" y="116998"/>
                <a:ext cx="122805" cy="117000"/>
              </a:xfrm>
              <a:prstGeom prst="line">
                <a:avLst/>
              </a:pr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F9089-E768-0C27-7980-C38883D1E6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3195" y="113136"/>
                <a:ext cx="116414" cy="125006"/>
              </a:xfrm>
              <a:prstGeom prst="line">
                <a:avLst/>
              </a:pr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1284956-C7A7-FF65-D651-73743A0C1485}"/>
                </a:ext>
              </a:extLst>
            </p:cNvPr>
            <p:cNvGrpSpPr/>
            <p:nvPr/>
          </p:nvGrpSpPr>
          <p:grpSpPr>
            <a:xfrm>
              <a:off x="1192461" y="1946423"/>
              <a:ext cx="321161" cy="389286"/>
              <a:chOff x="953999" y="113136"/>
              <a:chExt cx="245610" cy="372863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45EF7D5-3336-51E4-E7F5-F8874586B7B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076804" y="233999"/>
                <a:ext cx="0" cy="252000"/>
              </a:xfrm>
              <a:prstGeom prst="line">
                <a:avLst/>
              </a:pr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C72B4C1-2FC9-0BD3-A751-5ED9D8D433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3999" y="116998"/>
                <a:ext cx="122805" cy="117000"/>
              </a:xfrm>
              <a:prstGeom prst="line">
                <a:avLst/>
              </a:pr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41C4BFE-03E0-2C6F-716C-518697D4EB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3195" y="113136"/>
                <a:ext cx="116414" cy="125006"/>
              </a:xfrm>
              <a:prstGeom prst="line">
                <a:avLst/>
              </a:pr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041AFF-A775-C725-64F7-BC44488E9579}"/>
                </a:ext>
              </a:extLst>
            </p:cNvPr>
            <p:cNvSpPr txBox="1"/>
            <p:nvPr/>
          </p:nvSpPr>
          <p:spPr>
            <a:xfrm>
              <a:off x="633482" y="2840754"/>
              <a:ext cx="1439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/>
                <a:t>Sapling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D13E1B9-8183-1D82-3B58-74373567381A}"/>
              </a:ext>
            </a:extLst>
          </p:cNvPr>
          <p:cNvGrpSpPr/>
          <p:nvPr/>
        </p:nvGrpSpPr>
        <p:grpSpPr>
          <a:xfrm>
            <a:off x="4173404" y="509065"/>
            <a:ext cx="1439118" cy="2512730"/>
            <a:chOff x="4656882" y="509065"/>
            <a:chExt cx="1439118" cy="251273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0899A53-ACB5-E546-66B5-3B19E9262159}"/>
                </a:ext>
              </a:extLst>
            </p:cNvPr>
            <p:cNvGrpSpPr/>
            <p:nvPr/>
          </p:nvGrpSpPr>
          <p:grpSpPr>
            <a:xfrm>
              <a:off x="5112382" y="1596013"/>
              <a:ext cx="556123" cy="751715"/>
              <a:chOff x="2329166" y="143043"/>
              <a:chExt cx="360000" cy="486614"/>
            </a:xfrm>
            <a:solidFill>
              <a:schemeClr val="accent6">
                <a:lumMod val="75000"/>
              </a:schemeClr>
            </a:solidFill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A83C0F1-3B1C-C2A2-F377-F791D4D10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166" y="377657"/>
                <a:ext cx="0" cy="25200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0AEC9304-9C5B-5553-A3B4-9D78CFC76689}"/>
                  </a:ext>
                </a:extLst>
              </p:cNvPr>
              <p:cNvSpPr/>
              <p:nvPr/>
            </p:nvSpPr>
            <p:spPr>
              <a:xfrm>
                <a:off x="2329166" y="143043"/>
                <a:ext cx="360000" cy="360000"/>
              </a:xfrm>
              <a:prstGeom prst="triangl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58C377E-A262-24CC-75CB-7401BD3DB109}"/>
                </a:ext>
              </a:extLst>
            </p:cNvPr>
            <p:cNvGrpSpPr/>
            <p:nvPr/>
          </p:nvGrpSpPr>
          <p:grpSpPr>
            <a:xfrm>
              <a:off x="5094622" y="509065"/>
              <a:ext cx="556123" cy="750766"/>
              <a:chOff x="1617424" y="150406"/>
              <a:chExt cx="360000" cy="460733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BE51E82-F2F5-33BD-E142-542EFF2C73B0}"/>
                  </a:ext>
                </a:extLst>
              </p:cNvPr>
              <p:cNvSpPr/>
              <p:nvPr/>
            </p:nvSpPr>
            <p:spPr>
              <a:xfrm>
                <a:off x="1617424" y="150406"/>
                <a:ext cx="360000" cy="3600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63B8316-4378-51DC-D6DD-E2ED36D14C42}"/>
                  </a:ext>
                </a:extLst>
              </p:cNvPr>
              <p:cNvGrpSpPr/>
              <p:nvPr/>
            </p:nvGrpSpPr>
            <p:grpSpPr>
              <a:xfrm>
                <a:off x="1699560" y="359139"/>
                <a:ext cx="207900" cy="252000"/>
                <a:chOff x="953999" y="113136"/>
                <a:chExt cx="245610" cy="372863"/>
              </a:xfrm>
              <a:grpFill/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4BFE4FE-D5D0-638A-BE15-C94F3CD061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1076804" y="233999"/>
                  <a:ext cx="0" cy="252000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F70E0902-1F4E-0F46-8F00-EEB9F2D64F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3999" y="116998"/>
                  <a:ext cx="122805" cy="117000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1438C829-1EFB-FFA5-17D7-D81F24609A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83195" y="113136"/>
                  <a:ext cx="116414" cy="125006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92864D-28C1-25EB-9AEE-B4BDA5E09289}"/>
                </a:ext>
              </a:extLst>
            </p:cNvPr>
            <p:cNvSpPr txBox="1"/>
            <p:nvPr/>
          </p:nvSpPr>
          <p:spPr>
            <a:xfrm>
              <a:off x="4656882" y="2652463"/>
              <a:ext cx="1439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/>
                <a:t>Mature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E5C321D-8DAC-6208-CB6E-AD29D1343E53}"/>
              </a:ext>
            </a:extLst>
          </p:cNvPr>
          <p:cNvGrpSpPr/>
          <p:nvPr/>
        </p:nvGrpSpPr>
        <p:grpSpPr>
          <a:xfrm>
            <a:off x="6437190" y="511353"/>
            <a:ext cx="1397044" cy="2513901"/>
            <a:chOff x="6500265" y="511353"/>
            <a:chExt cx="1397044" cy="25139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03FAC77-8521-C9C0-A694-76FE37B8E17E}"/>
                </a:ext>
              </a:extLst>
            </p:cNvPr>
            <p:cNvGrpSpPr/>
            <p:nvPr/>
          </p:nvGrpSpPr>
          <p:grpSpPr>
            <a:xfrm>
              <a:off x="6923540" y="1593793"/>
              <a:ext cx="556305" cy="811876"/>
              <a:chOff x="3057700" y="99386"/>
              <a:chExt cx="360118" cy="525559"/>
            </a:xfrm>
            <a:solidFill>
              <a:schemeClr val="accent6">
                <a:lumMod val="75000"/>
              </a:schemeClr>
            </a:solidFill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29519B2-9B47-8FF3-F577-642769D78A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7425" y="372945"/>
                <a:ext cx="0" cy="25200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ABA98E2F-8ACD-2025-72EF-47E51A7D3090}"/>
                  </a:ext>
                </a:extLst>
              </p:cNvPr>
              <p:cNvSpPr/>
              <p:nvPr/>
            </p:nvSpPr>
            <p:spPr>
              <a:xfrm>
                <a:off x="3057818" y="263717"/>
                <a:ext cx="360000" cy="208669"/>
              </a:xfrm>
              <a:prstGeom prst="triangl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76533AE1-668E-6863-C24D-6E83EF9AC4CB}"/>
                  </a:ext>
                </a:extLst>
              </p:cNvPr>
              <p:cNvSpPr/>
              <p:nvPr/>
            </p:nvSpPr>
            <p:spPr>
              <a:xfrm>
                <a:off x="3057700" y="99386"/>
                <a:ext cx="360000" cy="208669"/>
              </a:xfrm>
              <a:prstGeom prst="triangl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ECDFFD0-75D4-A06C-67EE-2C55523FBEAE}"/>
                </a:ext>
              </a:extLst>
            </p:cNvPr>
            <p:cNvGrpSpPr/>
            <p:nvPr/>
          </p:nvGrpSpPr>
          <p:grpSpPr>
            <a:xfrm>
              <a:off x="6920726" y="511353"/>
              <a:ext cx="559860" cy="798350"/>
              <a:chOff x="3065330" y="86197"/>
              <a:chExt cx="362419" cy="516803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9929730-99CE-1AE8-9D86-E2AAEA621715}"/>
                  </a:ext>
                </a:extLst>
              </p:cNvPr>
              <p:cNvSpPr/>
              <p:nvPr/>
            </p:nvSpPr>
            <p:spPr>
              <a:xfrm>
                <a:off x="3067749" y="250371"/>
                <a:ext cx="360000" cy="220674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9B922FD-3DC4-FFD9-EB15-A8D80CE7D2F6}"/>
                  </a:ext>
                </a:extLst>
              </p:cNvPr>
              <p:cNvGrpSpPr/>
              <p:nvPr/>
            </p:nvGrpSpPr>
            <p:grpSpPr>
              <a:xfrm>
                <a:off x="3144711" y="337180"/>
                <a:ext cx="207900" cy="265820"/>
                <a:chOff x="953999" y="113136"/>
                <a:chExt cx="245610" cy="372863"/>
              </a:xfrm>
              <a:grpFill/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4398B3F8-F117-08C4-0847-12566DE1D0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1076804" y="233999"/>
                  <a:ext cx="0" cy="252000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CD9C42F3-16CC-CC6D-8092-EADD2AE4D6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3999" y="116998"/>
                  <a:ext cx="122805" cy="117000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C73DA94-3DCF-0CE8-0447-97AF133F9D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83195" y="113136"/>
                  <a:ext cx="116414" cy="125006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5952439-C7F5-6DC7-DD4C-E3245E07AE4C}"/>
                  </a:ext>
                </a:extLst>
              </p:cNvPr>
              <p:cNvSpPr/>
              <p:nvPr/>
            </p:nvSpPr>
            <p:spPr>
              <a:xfrm>
                <a:off x="3065330" y="86197"/>
                <a:ext cx="360000" cy="220674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72A6D2-222A-B301-B1EC-40CB1AB44225}"/>
                </a:ext>
              </a:extLst>
            </p:cNvPr>
            <p:cNvSpPr txBox="1"/>
            <p:nvPr/>
          </p:nvSpPr>
          <p:spPr>
            <a:xfrm>
              <a:off x="6500265" y="2655922"/>
              <a:ext cx="1397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/>
                <a:t>Old Growth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8856615-97EB-B52A-8FFF-CC594809ABB8}"/>
              </a:ext>
            </a:extLst>
          </p:cNvPr>
          <p:cNvGrpSpPr/>
          <p:nvPr/>
        </p:nvGrpSpPr>
        <p:grpSpPr>
          <a:xfrm>
            <a:off x="8656200" y="515311"/>
            <a:ext cx="1397044" cy="2509943"/>
            <a:chOff x="8267330" y="515311"/>
            <a:chExt cx="1397044" cy="25099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6DC7421-C326-AD0B-60D5-F198383477BB}"/>
                </a:ext>
              </a:extLst>
            </p:cNvPr>
            <p:cNvGrpSpPr/>
            <p:nvPr/>
          </p:nvGrpSpPr>
          <p:grpSpPr>
            <a:xfrm>
              <a:off x="8687791" y="515311"/>
              <a:ext cx="559860" cy="798350"/>
              <a:chOff x="3065330" y="86197"/>
              <a:chExt cx="362419" cy="516803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F7846DD-B009-330E-C9A6-2D8D7DC37F3A}"/>
                  </a:ext>
                </a:extLst>
              </p:cNvPr>
              <p:cNvSpPr/>
              <p:nvPr/>
            </p:nvSpPr>
            <p:spPr>
              <a:xfrm>
                <a:off x="3067749" y="250371"/>
                <a:ext cx="360000" cy="220674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FB2373E-F650-940F-AF8C-1A5C58641473}"/>
                  </a:ext>
                </a:extLst>
              </p:cNvPr>
              <p:cNvGrpSpPr/>
              <p:nvPr/>
            </p:nvGrpSpPr>
            <p:grpSpPr>
              <a:xfrm>
                <a:off x="3144711" y="337180"/>
                <a:ext cx="207900" cy="265820"/>
                <a:chOff x="953999" y="113136"/>
                <a:chExt cx="245610" cy="372863"/>
              </a:xfrm>
              <a:grpFill/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036DAE95-24F4-D0E9-D4C1-DED0112AB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1076804" y="233999"/>
                  <a:ext cx="0" cy="252000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CB51A98D-43C8-2690-510E-7C4B527A9A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3999" y="116998"/>
                  <a:ext cx="122805" cy="117000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D1FC04E2-6ACD-75AD-05FC-C7554E5A8B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83195" y="113136"/>
                  <a:ext cx="116414" cy="125006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AE633B0-F665-0837-3038-CF8052D56355}"/>
                  </a:ext>
                </a:extLst>
              </p:cNvPr>
              <p:cNvSpPr/>
              <p:nvPr/>
            </p:nvSpPr>
            <p:spPr>
              <a:xfrm>
                <a:off x="3065330" y="86197"/>
                <a:ext cx="360000" cy="220674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C0BED71-1F1E-C207-7779-D5E36FA49255}"/>
                </a:ext>
              </a:extLst>
            </p:cNvPr>
            <p:cNvGrpSpPr/>
            <p:nvPr/>
          </p:nvGrpSpPr>
          <p:grpSpPr>
            <a:xfrm>
              <a:off x="8699896" y="1600482"/>
              <a:ext cx="556305" cy="811876"/>
              <a:chOff x="3057700" y="99386"/>
              <a:chExt cx="360118" cy="525559"/>
            </a:xfrm>
            <a:solidFill>
              <a:schemeClr val="accent4">
                <a:lumMod val="75000"/>
              </a:schemeClr>
            </a:solidFill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9D27EBB-A844-0D56-74BC-6D15D83334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7425" y="372945"/>
                <a:ext cx="0" cy="25200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EE79C2C9-5B61-F9E4-230D-460AB76F3AC0}"/>
                  </a:ext>
                </a:extLst>
              </p:cNvPr>
              <p:cNvSpPr/>
              <p:nvPr/>
            </p:nvSpPr>
            <p:spPr>
              <a:xfrm>
                <a:off x="3057818" y="263717"/>
                <a:ext cx="360000" cy="208669"/>
              </a:xfrm>
              <a:prstGeom prst="triangl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588011D9-0F63-17BA-CE0B-50A09B3C6A59}"/>
                  </a:ext>
                </a:extLst>
              </p:cNvPr>
              <p:cNvSpPr/>
              <p:nvPr/>
            </p:nvSpPr>
            <p:spPr>
              <a:xfrm>
                <a:off x="3057700" y="99386"/>
                <a:ext cx="360000" cy="208669"/>
              </a:xfrm>
              <a:prstGeom prst="triangl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2E2646-CB8C-8227-59B3-7C262CF08C33}"/>
                </a:ext>
              </a:extLst>
            </p:cNvPr>
            <p:cNvSpPr txBox="1"/>
            <p:nvPr/>
          </p:nvSpPr>
          <p:spPr>
            <a:xfrm>
              <a:off x="8267330" y="2655922"/>
              <a:ext cx="1397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/>
                <a:t>Senescent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3E6B903-80A4-E197-D115-EB3D13DFCE79}"/>
              </a:ext>
            </a:extLst>
          </p:cNvPr>
          <p:cNvSpPr txBox="1"/>
          <p:nvPr/>
        </p:nvSpPr>
        <p:spPr>
          <a:xfrm>
            <a:off x="10780422" y="1480512"/>
            <a:ext cx="693791" cy="373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Dead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19464F4-4AEB-5B74-B299-8DA09CC5D502}"/>
              </a:ext>
            </a:extLst>
          </p:cNvPr>
          <p:cNvGrpSpPr/>
          <p:nvPr/>
        </p:nvGrpSpPr>
        <p:grpSpPr>
          <a:xfrm>
            <a:off x="896322" y="3972883"/>
            <a:ext cx="3275025" cy="1872385"/>
            <a:chOff x="896322" y="3972883"/>
            <a:chExt cx="3275025" cy="187238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0356735-DB7F-307B-671F-814C6B12A272}"/>
                </a:ext>
              </a:extLst>
            </p:cNvPr>
            <p:cNvGrpSpPr/>
            <p:nvPr/>
          </p:nvGrpSpPr>
          <p:grpSpPr>
            <a:xfrm>
              <a:off x="2677046" y="3972883"/>
              <a:ext cx="1494301" cy="1869130"/>
              <a:chOff x="2654691" y="3954523"/>
              <a:chExt cx="1494301" cy="1869130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B514129-4725-91B3-FC81-B32A3CCD065F}"/>
                  </a:ext>
                </a:extLst>
              </p:cNvPr>
              <p:cNvGrpSpPr/>
              <p:nvPr/>
            </p:nvGrpSpPr>
            <p:grpSpPr>
              <a:xfrm>
                <a:off x="2902985" y="3954523"/>
                <a:ext cx="937819" cy="1266055"/>
                <a:chOff x="1617424" y="150406"/>
                <a:chExt cx="360000" cy="460733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4781EDF-D981-6C8D-6351-9B20C8E7047C}"/>
                    </a:ext>
                  </a:extLst>
                </p:cNvPr>
                <p:cNvSpPr/>
                <p:nvPr/>
              </p:nvSpPr>
              <p:spPr>
                <a:xfrm>
                  <a:off x="1617424" y="150406"/>
                  <a:ext cx="360000" cy="360000"/>
                </a:xfrm>
                <a:prstGeom prst="ellipse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360745FE-7AB3-B8F6-2BDF-D199073B2766}"/>
                    </a:ext>
                  </a:extLst>
                </p:cNvPr>
                <p:cNvGrpSpPr/>
                <p:nvPr/>
              </p:nvGrpSpPr>
              <p:grpSpPr>
                <a:xfrm>
                  <a:off x="1699560" y="359139"/>
                  <a:ext cx="207900" cy="252000"/>
                  <a:chOff x="953999" y="113136"/>
                  <a:chExt cx="245610" cy="372863"/>
                </a:xfrm>
                <a:grpFill/>
              </p:grpSpPr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CD4AB3F1-6DB4-9F9C-0276-1BA1AD5CE7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76804" y="233999"/>
                    <a:ext cx="0" cy="252000"/>
                  </a:xfrm>
                  <a:prstGeom prst="line">
                    <a:avLst/>
                  </a:prstGeom>
                  <a:grpFill/>
                  <a:ln w="5715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3A99EF18-B413-3431-00D9-221DB968E7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53999" y="116998"/>
                    <a:ext cx="122805" cy="117000"/>
                  </a:xfrm>
                  <a:prstGeom prst="line">
                    <a:avLst/>
                  </a:prstGeom>
                  <a:grpFill/>
                  <a:ln w="5715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48F21DE3-59F7-4F89-7F7C-DF1665AEA6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83195" y="113136"/>
                    <a:ext cx="116414" cy="125006"/>
                  </a:xfrm>
                  <a:prstGeom prst="line">
                    <a:avLst/>
                  </a:prstGeom>
                  <a:grpFill/>
                  <a:ln w="5715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5BCB253-7C3A-A2FD-CEDA-104393FFD6FB}"/>
                  </a:ext>
                </a:extLst>
              </p:cNvPr>
              <p:cNvSpPr txBox="1"/>
              <p:nvPr/>
            </p:nvSpPr>
            <p:spPr>
              <a:xfrm>
                <a:off x="2654691" y="5361987"/>
                <a:ext cx="1494301" cy="46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i="1" dirty="0"/>
                  <a:t>Deciduous</a:t>
                </a:r>
                <a:endParaRPr lang="en-GB" i="1" dirty="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80121BC-CEF3-64EE-6B88-1BB521929C92}"/>
                </a:ext>
              </a:extLst>
            </p:cNvPr>
            <p:cNvGrpSpPr/>
            <p:nvPr/>
          </p:nvGrpSpPr>
          <p:grpSpPr>
            <a:xfrm>
              <a:off x="896322" y="4020733"/>
              <a:ext cx="1685810" cy="1824535"/>
              <a:chOff x="-78752" y="3946589"/>
              <a:chExt cx="1685810" cy="1824535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1549889F-F44E-263E-62AB-FE4B2C554C14}"/>
                  </a:ext>
                </a:extLst>
              </p:cNvPr>
              <p:cNvGrpSpPr/>
              <p:nvPr/>
            </p:nvGrpSpPr>
            <p:grpSpPr>
              <a:xfrm>
                <a:off x="295243" y="3946589"/>
                <a:ext cx="937819" cy="1267654"/>
                <a:chOff x="2329166" y="143043"/>
                <a:chExt cx="360000" cy="4866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2F13F3FB-C339-03D3-2EE1-7F45C3C515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9166" y="377657"/>
                  <a:ext cx="0" cy="252000"/>
                </a:xfrm>
                <a:prstGeom prst="line">
                  <a:avLst/>
                </a:prstGeom>
                <a:grpFill/>
                <a:ln w="571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Isosceles Triangle 51">
                  <a:extLst>
                    <a:ext uri="{FF2B5EF4-FFF2-40B4-BE49-F238E27FC236}">
                      <a16:creationId xmlns:a16="http://schemas.microsoft.com/office/drawing/2014/main" id="{93E9C38D-65C1-C03E-F01C-F16280BCEF55}"/>
                    </a:ext>
                  </a:extLst>
                </p:cNvPr>
                <p:cNvSpPr/>
                <p:nvPr/>
              </p:nvSpPr>
              <p:spPr>
                <a:xfrm>
                  <a:off x="2329166" y="143043"/>
                  <a:ext cx="360000" cy="360000"/>
                </a:xfrm>
                <a:prstGeom prst="triangle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6ACA40E-05CD-2E61-33AE-2B53626B8732}"/>
                  </a:ext>
                </a:extLst>
              </p:cNvPr>
              <p:cNvSpPr txBox="1"/>
              <p:nvPr/>
            </p:nvSpPr>
            <p:spPr>
              <a:xfrm>
                <a:off x="-78752" y="5295335"/>
                <a:ext cx="1685810" cy="475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i="1" dirty="0"/>
                  <a:t>Coniferous</a:t>
                </a:r>
                <a:endParaRPr lang="en-GB" i="1" dirty="0"/>
              </a:p>
            </p:txBody>
          </p: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892C72A-F141-E633-5322-556E54AD396C}"/>
              </a:ext>
            </a:extLst>
          </p:cNvPr>
          <p:cNvGrpSpPr/>
          <p:nvPr/>
        </p:nvGrpSpPr>
        <p:grpSpPr>
          <a:xfrm>
            <a:off x="5186083" y="3330115"/>
            <a:ext cx="6579768" cy="2664330"/>
            <a:chOff x="5186083" y="3330115"/>
            <a:chExt cx="6579768" cy="2664330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C1D4B7B-52C7-FE98-C417-889C1FEE274C}"/>
                </a:ext>
              </a:extLst>
            </p:cNvPr>
            <p:cNvGrpSpPr/>
            <p:nvPr/>
          </p:nvGrpSpPr>
          <p:grpSpPr>
            <a:xfrm>
              <a:off x="5186083" y="3330115"/>
              <a:ext cx="6579768" cy="2664330"/>
              <a:chOff x="5237495" y="812366"/>
              <a:chExt cx="6677121" cy="2703751"/>
            </a:xfrm>
          </p:grpSpPr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C647610A-8ABD-F27E-3ADE-B2C3E9F073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7495" y="812366"/>
                <a:ext cx="6677121" cy="2246985"/>
              </a:xfrm>
              <a:prstGeom prst="rect">
                <a:avLst/>
              </a:prstGeom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C7E335A-63C3-E96B-AEC0-69BA0187AEAF}"/>
                  </a:ext>
                </a:extLst>
              </p:cNvPr>
              <p:cNvSpPr txBox="1"/>
              <p:nvPr/>
            </p:nvSpPr>
            <p:spPr>
              <a:xfrm>
                <a:off x="5505795" y="3143303"/>
                <a:ext cx="12117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i="1" dirty="0"/>
                  <a:t>Dead Land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A87DF3F-FE3D-97C7-42C3-A8CFC3DF13ED}"/>
                  </a:ext>
                </a:extLst>
              </p:cNvPr>
              <p:cNvSpPr txBox="1"/>
              <p:nvPr/>
            </p:nvSpPr>
            <p:spPr>
              <a:xfrm>
                <a:off x="7056891" y="3146785"/>
                <a:ext cx="12117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i="1" dirty="0"/>
                  <a:t>Plantation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86793E0-BE4A-181A-D9D4-25995BBAAD07}"/>
                  </a:ext>
                </a:extLst>
              </p:cNvPr>
              <p:cNvSpPr txBox="1"/>
              <p:nvPr/>
            </p:nvSpPr>
            <p:spPr>
              <a:xfrm>
                <a:off x="8629209" y="3146785"/>
                <a:ext cx="824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/>
                  <a:t>Forest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705F145-B314-D8E5-AE5B-3032BDF45645}"/>
                  </a:ext>
                </a:extLst>
              </p:cNvPr>
              <p:cNvSpPr txBox="1"/>
              <p:nvPr/>
            </p:nvSpPr>
            <p:spPr>
              <a:xfrm>
                <a:off x="9814322" y="3146785"/>
                <a:ext cx="1340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i="1" dirty="0"/>
                  <a:t>Ecosystem</a:t>
                </a:r>
              </a:p>
            </p:txBody>
          </p:sp>
        </p:grp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B8FA840-0ACE-936D-8017-AC872D534EE1}"/>
                </a:ext>
              </a:extLst>
            </p:cNvPr>
            <p:cNvSpPr/>
            <p:nvPr/>
          </p:nvSpPr>
          <p:spPr>
            <a:xfrm>
              <a:off x="7514897" y="5288387"/>
              <a:ext cx="319334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6640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roup 563">
            <a:extLst>
              <a:ext uri="{FF2B5EF4-FFF2-40B4-BE49-F238E27FC236}">
                <a16:creationId xmlns:a16="http://schemas.microsoft.com/office/drawing/2014/main" id="{16D22AE9-E4CF-68EE-A7DA-50C33FC27AE0}"/>
              </a:ext>
            </a:extLst>
          </p:cNvPr>
          <p:cNvGrpSpPr/>
          <p:nvPr/>
        </p:nvGrpSpPr>
        <p:grpSpPr>
          <a:xfrm>
            <a:off x="378647" y="549725"/>
            <a:ext cx="5760000" cy="5760000"/>
            <a:chOff x="0" y="-4129"/>
            <a:chExt cx="5760000" cy="5760000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9EAA1C4-AAAC-A26E-A803-DE43A9EA54F3}"/>
                </a:ext>
              </a:extLst>
            </p:cNvPr>
            <p:cNvGrpSpPr/>
            <p:nvPr/>
          </p:nvGrpSpPr>
          <p:grpSpPr>
            <a:xfrm>
              <a:off x="0" y="-4129"/>
              <a:ext cx="5760000" cy="5760000"/>
              <a:chOff x="0" y="0"/>
              <a:chExt cx="5760000" cy="5760000"/>
            </a:xfrm>
            <a:solidFill>
              <a:srgbClr val="F3E3D1"/>
            </a:solidFill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127B1A5-BF07-241D-4C37-5B7DFFC4F2EB}"/>
                  </a:ext>
                </a:extLst>
              </p:cNvPr>
              <p:cNvSpPr/>
              <p:nvPr/>
            </p:nvSpPr>
            <p:spPr>
              <a:xfrm>
                <a:off x="0" y="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32DE21D9-905A-D7BC-DB52-DA1AF8FA5F5C}"/>
                  </a:ext>
                </a:extLst>
              </p:cNvPr>
              <p:cNvSpPr/>
              <p:nvPr/>
            </p:nvSpPr>
            <p:spPr>
              <a:xfrm>
                <a:off x="720000" y="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AEEED7AD-0040-A204-B742-107ADE38F603}"/>
                  </a:ext>
                </a:extLst>
              </p:cNvPr>
              <p:cNvSpPr/>
              <p:nvPr/>
            </p:nvSpPr>
            <p:spPr>
              <a:xfrm>
                <a:off x="1440000" y="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58904EB-3469-84E8-8C48-49312FF10CA7}"/>
                  </a:ext>
                </a:extLst>
              </p:cNvPr>
              <p:cNvSpPr/>
              <p:nvPr/>
            </p:nvSpPr>
            <p:spPr>
              <a:xfrm>
                <a:off x="2160000" y="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F61AF6A0-D287-A2C9-F7B9-F2977D003869}"/>
                  </a:ext>
                </a:extLst>
              </p:cNvPr>
              <p:cNvSpPr/>
              <p:nvPr/>
            </p:nvSpPr>
            <p:spPr>
              <a:xfrm>
                <a:off x="0" y="72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959266F-8FBC-5076-41C9-1E6690B30E09}"/>
                  </a:ext>
                </a:extLst>
              </p:cNvPr>
              <p:cNvSpPr/>
              <p:nvPr/>
            </p:nvSpPr>
            <p:spPr>
              <a:xfrm>
                <a:off x="720000" y="72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A8EF56A3-E22A-EA08-0090-C1CBC577D0CE}"/>
                  </a:ext>
                </a:extLst>
              </p:cNvPr>
              <p:cNvSpPr/>
              <p:nvPr/>
            </p:nvSpPr>
            <p:spPr>
              <a:xfrm>
                <a:off x="1440000" y="72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6A9EC1A-F65B-C89F-1A34-E3FB657A8C62}"/>
                  </a:ext>
                </a:extLst>
              </p:cNvPr>
              <p:cNvSpPr/>
              <p:nvPr/>
            </p:nvSpPr>
            <p:spPr>
              <a:xfrm>
                <a:off x="2160000" y="72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FD83107-845B-215B-6FEB-37FA2CD8F5A1}"/>
                  </a:ext>
                </a:extLst>
              </p:cNvPr>
              <p:cNvSpPr/>
              <p:nvPr/>
            </p:nvSpPr>
            <p:spPr>
              <a:xfrm>
                <a:off x="0" y="144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4658B6D9-96C2-9935-DDE4-04FD2DF22662}"/>
                  </a:ext>
                </a:extLst>
              </p:cNvPr>
              <p:cNvSpPr/>
              <p:nvPr/>
            </p:nvSpPr>
            <p:spPr>
              <a:xfrm>
                <a:off x="720000" y="144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D696087-3BFE-2075-FB0B-A9C1E3A8B419}"/>
                  </a:ext>
                </a:extLst>
              </p:cNvPr>
              <p:cNvSpPr/>
              <p:nvPr/>
            </p:nvSpPr>
            <p:spPr>
              <a:xfrm>
                <a:off x="1440000" y="144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D530A82-25A9-FE59-9DDD-AA70D9BC6D46}"/>
                  </a:ext>
                </a:extLst>
              </p:cNvPr>
              <p:cNvSpPr/>
              <p:nvPr/>
            </p:nvSpPr>
            <p:spPr>
              <a:xfrm>
                <a:off x="2160000" y="144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22A0993-93EA-559C-DD1D-E871CBD58BEA}"/>
                  </a:ext>
                </a:extLst>
              </p:cNvPr>
              <p:cNvSpPr/>
              <p:nvPr/>
            </p:nvSpPr>
            <p:spPr>
              <a:xfrm>
                <a:off x="0" y="216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BA4F9E26-DF9B-A9CF-0F37-32D1BCAA2C24}"/>
                  </a:ext>
                </a:extLst>
              </p:cNvPr>
              <p:cNvSpPr/>
              <p:nvPr/>
            </p:nvSpPr>
            <p:spPr>
              <a:xfrm>
                <a:off x="720000" y="216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3655FFCF-ECE9-9F6C-127B-B5F7E6EC1739}"/>
                  </a:ext>
                </a:extLst>
              </p:cNvPr>
              <p:cNvSpPr/>
              <p:nvPr/>
            </p:nvSpPr>
            <p:spPr>
              <a:xfrm>
                <a:off x="1440000" y="216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0C99B3D4-FA5A-0061-5A79-D5C310D2BB88}"/>
                  </a:ext>
                </a:extLst>
              </p:cNvPr>
              <p:cNvSpPr/>
              <p:nvPr/>
            </p:nvSpPr>
            <p:spPr>
              <a:xfrm>
                <a:off x="2160000" y="216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FB288BB0-329A-F781-5543-F7451502B4C7}"/>
                  </a:ext>
                </a:extLst>
              </p:cNvPr>
              <p:cNvSpPr/>
              <p:nvPr/>
            </p:nvSpPr>
            <p:spPr>
              <a:xfrm>
                <a:off x="2880000" y="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62A0DC0B-F461-2CF2-535B-71C8E24534EC}"/>
                  </a:ext>
                </a:extLst>
              </p:cNvPr>
              <p:cNvSpPr/>
              <p:nvPr/>
            </p:nvSpPr>
            <p:spPr>
              <a:xfrm>
                <a:off x="3600000" y="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CD425FA-C24F-1C63-0665-2644DD26CEF1}"/>
                  </a:ext>
                </a:extLst>
              </p:cNvPr>
              <p:cNvSpPr/>
              <p:nvPr/>
            </p:nvSpPr>
            <p:spPr>
              <a:xfrm>
                <a:off x="4320000" y="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049BAFA-FBC1-087A-1528-7670F5084994}"/>
                  </a:ext>
                </a:extLst>
              </p:cNvPr>
              <p:cNvSpPr/>
              <p:nvPr/>
            </p:nvSpPr>
            <p:spPr>
              <a:xfrm>
                <a:off x="5040000" y="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4D9D04E-E374-61CB-59D6-FBC51B11368F}"/>
                  </a:ext>
                </a:extLst>
              </p:cNvPr>
              <p:cNvSpPr/>
              <p:nvPr/>
            </p:nvSpPr>
            <p:spPr>
              <a:xfrm>
                <a:off x="2880000" y="72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5DA8A47D-827B-42A7-1524-CC98BC198B81}"/>
                  </a:ext>
                </a:extLst>
              </p:cNvPr>
              <p:cNvSpPr/>
              <p:nvPr/>
            </p:nvSpPr>
            <p:spPr>
              <a:xfrm>
                <a:off x="3600000" y="72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A91B3D7-2C27-859F-181F-3A0375DC6504}"/>
                  </a:ext>
                </a:extLst>
              </p:cNvPr>
              <p:cNvSpPr/>
              <p:nvPr/>
            </p:nvSpPr>
            <p:spPr>
              <a:xfrm>
                <a:off x="4320000" y="72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2C195AA-58EC-0D17-72B0-B82C2D0EDC32}"/>
                  </a:ext>
                </a:extLst>
              </p:cNvPr>
              <p:cNvSpPr/>
              <p:nvPr/>
            </p:nvSpPr>
            <p:spPr>
              <a:xfrm>
                <a:off x="5040000" y="72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4CE90595-6617-971E-09CF-11E250C6CB33}"/>
                  </a:ext>
                </a:extLst>
              </p:cNvPr>
              <p:cNvSpPr/>
              <p:nvPr/>
            </p:nvSpPr>
            <p:spPr>
              <a:xfrm>
                <a:off x="2880000" y="144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1450E36-A8F4-74B5-C73C-71133C9937C9}"/>
                  </a:ext>
                </a:extLst>
              </p:cNvPr>
              <p:cNvSpPr/>
              <p:nvPr/>
            </p:nvSpPr>
            <p:spPr>
              <a:xfrm>
                <a:off x="3600000" y="144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B390C68-A6F6-1027-5B5D-CB3B06991686}"/>
                  </a:ext>
                </a:extLst>
              </p:cNvPr>
              <p:cNvSpPr/>
              <p:nvPr/>
            </p:nvSpPr>
            <p:spPr>
              <a:xfrm>
                <a:off x="4320000" y="144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512C5265-FB52-B973-DFED-BC14D4D6D8FA}"/>
                  </a:ext>
                </a:extLst>
              </p:cNvPr>
              <p:cNvSpPr/>
              <p:nvPr/>
            </p:nvSpPr>
            <p:spPr>
              <a:xfrm>
                <a:off x="5040000" y="144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1F18B8EF-AD1F-163E-F7E9-01866B07A132}"/>
                  </a:ext>
                </a:extLst>
              </p:cNvPr>
              <p:cNvSpPr/>
              <p:nvPr/>
            </p:nvSpPr>
            <p:spPr>
              <a:xfrm>
                <a:off x="2880000" y="216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8327C75D-B7D0-BB6C-7501-435E0F8F51E0}"/>
                  </a:ext>
                </a:extLst>
              </p:cNvPr>
              <p:cNvSpPr/>
              <p:nvPr/>
            </p:nvSpPr>
            <p:spPr>
              <a:xfrm>
                <a:off x="3600000" y="216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A7903B7-5A79-76B8-3C2A-8B5ED3FE03D6}"/>
                  </a:ext>
                </a:extLst>
              </p:cNvPr>
              <p:cNvSpPr/>
              <p:nvPr/>
            </p:nvSpPr>
            <p:spPr>
              <a:xfrm>
                <a:off x="4320000" y="216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CAB80A1-1EF8-C136-D59A-091BE2B100FE}"/>
                  </a:ext>
                </a:extLst>
              </p:cNvPr>
              <p:cNvSpPr/>
              <p:nvPr/>
            </p:nvSpPr>
            <p:spPr>
              <a:xfrm>
                <a:off x="5040000" y="216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D070CF48-C1F6-4C82-BCDB-E7477F5A8FA8}"/>
                  </a:ext>
                </a:extLst>
              </p:cNvPr>
              <p:cNvSpPr/>
              <p:nvPr/>
            </p:nvSpPr>
            <p:spPr>
              <a:xfrm>
                <a:off x="2880000" y="288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A1259D5-D289-B712-7B42-A952119E18F3}"/>
                  </a:ext>
                </a:extLst>
              </p:cNvPr>
              <p:cNvSpPr/>
              <p:nvPr/>
            </p:nvSpPr>
            <p:spPr>
              <a:xfrm>
                <a:off x="3600000" y="288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7B2FA12-373A-C93F-A58A-1BFD8FFCDB94}"/>
                  </a:ext>
                </a:extLst>
              </p:cNvPr>
              <p:cNvSpPr/>
              <p:nvPr/>
            </p:nvSpPr>
            <p:spPr>
              <a:xfrm>
                <a:off x="4320000" y="288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2C736D42-DEEE-162F-BCDA-905F7794FCA7}"/>
                  </a:ext>
                </a:extLst>
              </p:cNvPr>
              <p:cNvSpPr/>
              <p:nvPr/>
            </p:nvSpPr>
            <p:spPr>
              <a:xfrm>
                <a:off x="5040000" y="288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78150C8E-E3F0-353D-1847-82E519AE78F5}"/>
                  </a:ext>
                </a:extLst>
              </p:cNvPr>
              <p:cNvSpPr/>
              <p:nvPr/>
            </p:nvSpPr>
            <p:spPr>
              <a:xfrm>
                <a:off x="2880000" y="360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059B4CC-CF35-CAD9-E9CF-F62093A4C4F8}"/>
                  </a:ext>
                </a:extLst>
              </p:cNvPr>
              <p:cNvSpPr/>
              <p:nvPr/>
            </p:nvSpPr>
            <p:spPr>
              <a:xfrm>
                <a:off x="3600000" y="360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1F5764C-BE34-B024-995E-E9B551F128A8}"/>
                  </a:ext>
                </a:extLst>
              </p:cNvPr>
              <p:cNvSpPr/>
              <p:nvPr/>
            </p:nvSpPr>
            <p:spPr>
              <a:xfrm>
                <a:off x="4320000" y="360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2DC3196E-72F3-DD2B-83F6-C758A358B938}"/>
                  </a:ext>
                </a:extLst>
              </p:cNvPr>
              <p:cNvSpPr/>
              <p:nvPr/>
            </p:nvSpPr>
            <p:spPr>
              <a:xfrm>
                <a:off x="5040000" y="360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FD345A84-13CA-DAEB-3C49-BA64DCE2758F}"/>
                  </a:ext>
                </a:extLst>
              </p:cNvPr>
              <p:cNvSpPr/>
              <p:nvPr/>
            </p:nvSpPr>
            <p:spPr>
              <a:xfrm>
                <a:off x="2880000" y="432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3822C8F5-1530-659E-0F41-A2A2CEC102C9}"/>
                  </a:ext>
                </a:extLst>
              </p:cNvPr>
              <p:cNvSpPr/>
              <p:nvPr/>
            </p:nvSpPr>
            <p:spPr>
              <a:xfrm>
                <a:off x="3600000" y="432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E5186145-FE00-04EC-FDEF-4E8193FD360D}"/>
                  </a:ext>
                </a:extLst>
              </p:cNvPr>
              <p:cNvSpPr/>
              <p:nvPr/>
            </p:nvSpPr>
            <p:spPr>
              <a:xfrm>
                <a:off x="4320000" y="432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8F31A315-E956-1353-65DB-DC351C76B493}"/>
                  </a:ext>
                </a:extLst>
              </p:cNvPr>
              <p:cNvSpPr/>
              <p:nvPr/>
            </p:nvSpPr>
            <p:spPr>
              <a:xfrm>
                <a:off x="5040000" y="432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415F2B50-659F-5BD6-4CC9-2E76741DE3A3}"/>
                  </a:ext>
                </a:extLst>
              </p:cNvPr>
              <p:cNvSpPr/>
              <p:nvPr/>
            </p:nvSpPr>
            <p:spPr>
              <a:xfrm>
                <a:off x="2880000" y="504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E7B765D5-3C47-F51B-1073-C6A58F84FE57}"/>
                  </a:ext>
                </a:extLst>
              </p:cNvPr>
              <p:cNvSpPr/>
              <p:nvPr/>
            </p:nvSpPr>
            <p:spPr>
              <a:xfrm>
                <a:off x="3600000" y="504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B0647AA9-46A9-66D9-9177-91533D18AF82}"/>
                  </a:ext>
                </a:extLst>
              </p:cNvPr>
              <p:cNvSpPr/>
              <p:nvPr/>
            </p:nvSpPr>
            <p:spPr>
              <a:xfrm>
                <a:off x="4320000" y="504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5ABC9DF1-F504-4BEB-BB18-3218ECA882DC}"/>
                  </a:ext>
                </a:extLst>
              </p:cNvPr>
              <p:cNvSpPr/>
              <p:nvPr/>
            </p:nvSpPr>
            <p:spPr>
              <a:xfrm>
                <a:off x="5040000" y="504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1D7DDBC-981C-40D4-0F00-72E1B61FCA52}"/>
                  </a:ext>
                </a:extLst>
              </p:cNvPr>
              <p:cNvSpPr/>
              <p:nvPr/>
            </p:nvSpPr>
            <p:spPr>
              <a:xfrm>
                <a:off x="0" y="288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22487D85-90B9-793C-19E1-CE13F5977618}"/>
                  </a:ext>
                </a:extLst>
              </p:cNvPr>
              <p:cNvSpPr/>
              <p:nvPr/>
            </p:nvSpPr>
            <p:spPr>
              <a:xfrm>
                <a:off x="720000" y="288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65D2A0AF-9E02-0C9C-7D01-3581990AB181}"/>
                  </a:ext>
                </a:extLst>
              </p:cNvPr>
              <p:cNvSpPr/>
              <p:nvPr/>
            </p:nvSpPr>
            <p:spPr>
              <a:xfrm>
                <a:off x="1440000" y="288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8411280E-5E48-413E-323D-7C3A98236B49}"/>
                  </a:ext>
                </a:extLst>
              </p:cNvPr>
              <p:cNvSpPr/>
              <p:nvPr/>
            </p:nvSpPr>
            <p:spPr>
              <a:xfrm>
                <a:off x="2160000" y="288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72E7EC7B-1CAF-6394-63C1-2349C24B20A8}"/>
                  </a:ext>
                </a:extLst>
              </p:cNvPr>
              <p:cNvSpPr/>
              <p:nvPr/>
            </p:nvSpPr>
            <p:spPr>
              <a:xfrm>
                <a:off x="0" y="360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1CEA95DC-2801-3210-8911-17DC1340CCD5}"/>
                  </a:ext>
                </a:extLst>
              </p:cNvPr>
              <p:cNvSpPr/>
              <p:nvPr/>
            </p:nvSpPr>
            <p:spPr>
              <a:xfrm>
                <a:off x="720000" y="360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D5D81A19-12C6-423A-4932-4A4876A20E77}"/>
                  </a:ext>
                </a:extLst>
              </p:cNvPr>
              <p:cNvSpPr/>
              <p:nvPr/>
            </p:nvSpPr>
            <p:spPr>
              <a:xfrm>
                <a:off x="1440000" y="360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607D1380-4662-E2E3-0DD5-75BCA08AF30C}"/>
                  </a:ext>
                </a:extLst>
              </p:cNvPr>
              <p:cNvSpPr/>
              <p:nvPr/>
            </p:nvSpPr>
            <p:spPr>
              <a:xfrm>
                <a:off x="2160000" y="360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07EFE129-6722-DA7E-A491-C1D498FDD476}"/>
                  </a:ext>
                </a:extLst>
              </p:cNvPr>
              <p:cNvSpPr/>
              <p:nvPr/>
            </p:nvSpPr>
            <p:spPr>
              <a:xfrm>
                <a:off x="0" y="432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A3D1F308-AD52-1156-44BC-31FDD684A463}"/>
                  </a:ext>
                </a:extLst>
              </p:cNvPr>
              <p:cNvSpPr/>
              <p:nvPr/>
            </p:nvSpPr>
            <p:spPr>
              <a:xfrm>
                <a:off x="720000" y="432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02122F65-BC6F-D2CD-C21F-3B32CEB48713}"/>
                  </a:ext>
                </a:extLst>
              </p:cNvPr>
              <p:cNvSpPr/>
              <p:nvPr/>
            </p:nvSpPr>
            <p:spPr>
              <a:xfrm>
                <a:off x="1440000" y="432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222D80F0-CF7F-7876-446F-A4A58C36FB24}"/>
                  </a:ext>
                </a:extLst>
              </p:cNvPr>
              <p:cNvSpPr/>
              <p:nvPr/>
            </p:nvSpPr>
            <p:spPr>
              <a:xfrm>
                <a:off x="2160000" y="432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AE25E75-8E55-0E31-1E30-E55352FF3517}"/>
                  </a:ext>
                </a:extLst>
              </p:cNvPr>
              <p:cNvSpPr/>
              <p:nvPr/>
            </p:nvSpPr>
            <p:spPr>
              <a:xfrm>
                <a:off x="0" y="504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A3609088-514D-BE85-21EA-C7F3AC562340}"/>
                  </a:ext>
                </a:extLst>
              </p:cNvPr>
              <p:cNvSpPr/>
              <p:nvPr/>
            </p:nvSpPr>
            <p:spPr>
              <a:xfrm>
                <a:off x="720000" y="504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8343D6EE-AD97-EF05-5F55-2267E6940066}"/>
                  </a:ext>
                </a:extLst>
              </p:cNvPr>
              <p:cNvSpPr/>
              <p:nvPr/>
            </p:nvSpPr>
            <p:spPr>
              <a:xfrm>
                <a:off x="1440000" y="504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27E2682E-76FB-934C-9CC0-61A33A663F4B}"/>
                  </a:ext>
                </a:extLst>
              </p:cNvPr>
              <p:cNvSpPr/>
              <p:nvPr/>
            </p:nvSpPr>
            <p:spPr>
              <a:xfrm>
                <a:off x="2160000" y="5040000"/>
                <a:ext cx="720000" cy="720000"/>
              </a:xfrm>
              <a:prstGeom prst="rect">
                <a:avLst/>
              </a:prstGeom>
              <a:grpFill/>
              <a:ln w="28575">
                <a:solidFill>
                  <a:srgbClr val="DEB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4D761576-7DD3-6025-1B04-95B82A77E13C}"/>
                  </a:ext>
                </a:extLst>
              </p:cNvPr>
              <p:cNvCxnSpPr/>
              <p:nvPr/>
            </p:nvCxnSpPr>
            <p:spPr>
              <a:xfrm>
                <a:off x="2880000" y="0"/>
                <a:ext cx="0" cy="5760000"/>
              </a:xfrm>
              <a:prstGeom prst="line">
                <a:avLst/>
              </a:prstGeom>
              <a:grpFill/>
              <a:ln w="76200">
                <a:solidFill>
                  <a:srgbClr val="734B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80C78EFD-35A4-AFD3-733D-FCBAFA37F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0" y="2880000"/>
                <a:ext cx="5760000" cy="0"/>
              </a:xfrm>
              <a:prstGeom prst="line">
                <a:avLst/>
              </a:prstGeom>
              <a:grpFill/>
              <a:ln w="76200">
                <a:solidFill>
                  <a:srgbClr val="734B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3736DE96-AF20-67B5-374D-11D6BD9D824A}"/>
                </a:ext>
              </a:extLst>
            </p:cNvPr>
            <p:cNvGrpSpPr/>
            <p:nvPr/>
          </p:nvGrpSpPr>
          <p:grpSpPr>
            <a:xfrm>
              <a:off x="186415" y="3712563"/>
              <a:ext cx="360000" cy="486614"/>
              <a:chOff x="2329166" y="143043"/>
              <a:chExt cx="360000" cy="486614"/>
            </a:xfrm>
          </p:grpSpPr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15100FF6-E85E-CB60-6FC5-9850540D52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166" y="377657"/>
                <a:ext cx="0" cy="2520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Isosceles Triangle 198">
                <a:extLst>
                  <a:ext uri="{FF2B5EF4-FFF2-40B4-BE49-F238E27FC236}">
                    <a16:creationId xmlns:a16="http://schemas.microsoft.com/office/drawing/2014/main" id="{FA63DB9B-4C96-9108-DC31-BF7906E65BA0}"/>
                  </a:ext>
                </a:extLst>
              </p:cNvPr>
              <p:cNvSpPr/>
              <p:nvPr/>
            </p:nvSpPr>
            <p:spPr>
              <a:xfrm>
                <a:off x="2329166" y="143043"/>
                <a:ext cx="360000" cy="360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EE7153F3-FBD0-5C56-2FEF-0EBD10CC0554}"/>
                </a:ext>
              </a:extLst>
            </p:cNvPr>
            <p:cNvGrpSpPr/>
            <p:nvPr/>
          </p:nvGrpSpPr>
          <p:grpSpPr>
            <a:xfrm>
              <a:off x="976786" y="5269871"/>
              <a:ext cx="207900" cy="252000"/>
              <a:chOff x="953999" y="113136"/>
              <a:chExt cx="245610" cy="372863"/>
            </a:xfrm>
          </p:grpSpPr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37919FEF-1B0B-243B-5BD1-B0218E1CDE1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076804" y="233999"/>
                <a:ext cx="0" cy="252000"/>
              </a:xfrm>
              <a:prstGeom prst="line">
                <a:avLst/>
              </a:pr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F3DB2493-C090-7DB1-F341-EFE9AD91B9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3999" y="116998"/>
                <a:ext cx="122805" cy="117000"/>
              </a:xfrm>
              <a:prstGeom prst="line">
                <a:avLst/>
              </a:pr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C95D05FF-4AAE-7EA2-877D-B0947E50C5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3195" y="113136"/>
                <a:ext cx="116414" cy="125006"/>
              </a:xfrm>
              <a:prstGeom prst="line">
                <a:avLst/>
              </a:pr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D6E7A351-59AC-929E-A249-6048CD2CC75A}"/>
                </a:ext>
              </a:extLst>
            </p:cNvPr>
            <p:cNvGrpSpPr/>
            <p:nvPr/>
          </p:nvGrpSpPr>
          <p:grpSpPr>
            <a:xfrm>
              <a:off x="1614974" y="3024401"/>
              <a:ext cx="360000" cy="486000"/>
              <a:chOff x="1617424" y="150406"/>
              <a:chExt cx="360000" cy="460733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0F1CC773-DDA9-276B-3E88-7EE2E1CED68D}"/>
                  </a:ext>
                </a:extLst>
              </p:cNvPr>
              <p:cNvSpPr/>
              <p:nvPr/>
            </p:nvSpPr>
            <p:spPr>
              <a:xfrm>
                <a:off x="1617424" y="150406"/>
                <a:ext cx="360000" cy="3600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B7EA618E-1220-BC37-CD04-3D0C5C1DED4D}"/>
                  </a:ext>
                </a:extLst>
              </p:cNvPr>
              <p:cNvGrpSpPr/>
              <p:nvPr/>
            </p:nvGrpSpPr>
            <p:grpSpPr>
              <a:xfrm>
                <a:off x="1699560" y="359139"/>
                <a:ext cx="207900" cy="252000"/>
                <a:chOff x="953999" y="113136"/>
                <a:chExt cx="245610" cy="372863"/>
              </a:xfrm>
              <a:grpFill/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0733BAB3-F210-51CA-43E9-62AC354DAF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1076804" y="233999"/>
                  <a:ext cx="0" cy="252000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53C2C2A9-84E7-77F5-C06C-1F82BB1B46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3999" y="116998"/>
                  <a:ext cx="122805" cy="117000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F2152E12-E1D6-47EF-2390-B46E5F8271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83195" y="113136"/>
                  <a:ext cx="116414" cy="125006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313973F8-F303-C3A6-AF5E-3EFCA5AEB076}"/>
                </a:ext>
              </a:extLst>
            </p:cNvPr>
            <p:cNvGrpSpPr/>
            <p:nvPr/>
          </p:nvGrpSpPr>
          <p:grpSpPr>
            <a:xfrm>
              <a:off x="3779789" y="99386"/>
              <a:ext cx="360118" cy="525559"/>
              <a:chOff x="3057700" y="99386"/>
              <a:chExt cx="360118" cy="525559"/>
            </a:xfrm>
            <a:solidFill>
              <a:schemeClr val="accent6">
                <a:lumMod val="75000"/>
              </a:schemeClr>
            </a:solidFill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79D4FA92-A352-971A-B1B2-2984A5EDBE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7425" y="372945"/>
                <a:ext cx="0" cy="25200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Isosceles Triangle 223">
                <a:extLst>
                  <a:ext uri="{FF2B5EF4-FFF2-40B4-BE49-F238E27FC236}">
                    <a16:creationId xmlns:a16="http://schemas.microsoft.com/office/drawing/2014/main" id="{58BAA8C5-A85E-4193-16CC-2977EB40B01F}"/>
                  </a:ext>
                </a:extLst>
              </p:cNvPr>
              <p:cNvSpPr/>
              <p:nvPr/>
            </p:nvSpPr>
            <p:spPr>
              <a:xfrm>
                <a:off x="3057818" y="263717"/>
                <a:ext cx="360000" cy="208669"/>
              </a:xfrm>
              <a:prstGeom prst="triangl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25" name="Isosceles Triangle 224">
                <a:extLst>
                  <a:ext uri="{FF2B5EF4-FFF2-40B4-BE49-F238E27FC236}">
                    <a16:creationId xmlns:a16="http://schemas.microsoft.com/office/drawing/2014/main" id="{432C75A8-31F0-A27B-344F-3BFCE28A8DB6}"/>
                  </a:ext>
                </a:extLst>
              </p:cNvPr>
              <p:cNvSpPr/>
              <p:nvPr/>
            </p:nvSpPr>
            <p:spPr>
              <a:xfrm>
                <a:off x="3057700" y="99386"/>
                <a:ext cx="360000" cy="208669"/>
              </a:xfrm>
              <a:prstGeom prst="triangl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76914629-2A1B-CFE5-3C60-867CF953D62D}"/>
                </a:ext>
              </a:extLst>
            </p:cNvPr>
            <p:cNvGrpSpPr/>
            <p:nvPr/>
          </p:nvGrpSpPr>
          <p:grpSpPr>
            <a:xfrm>
              <a:off x="3065330" y="86197"/>
              <a:ext cx="362419" cy="516803"/>
              <a:chOff x="3065330" y="86197"/>
              <a:chExt cx="362419" cy="516803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C34F30DD-F511-3537-1FD7-C9E1AC5B21E3}"/>
                  </a:ext>
                </a:extLst>
              </p:cNvPr>
              <p:cNvSpPr/>
              <p:nvPr/>
            </p:nvSpPr>
            <p:spPr>
              <a:xfrm>
                <a:off x="3067749" y="250371"/>
                <a:ext cx="360000" cy="220674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A17099A6-BE41-62BE-E7E6-77BF8A9E0DBF}"/>
                  </a:ext>
                </a:extLst>
              </p:cNvPr>
              <p:cNvGrpSpPr/>
              <p:nvPr/>
            </p:nvGrpSpPr>
            <p:grpSpPr>
              <a:xfrm>
                <a:off x="3144711" y="337180"/>
                <a:ext cx="207900" cy="265820"/>
                <a:chOff x="953999" y="113136"/>
                <a:chExt cx="245610" cy="372863"/>
              </a:xfrm>
              <a:grpFill/>
            </p:grpSpPr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2537F86B-9C92-DCF6-0B6F-C3F87B4AB1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1076804" y="233999"/>
                  <a:ext cx="0" cy="252000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DBB0F7F9-3614-F0EE-F303-B327D83DA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3999" y="116998"/>
                  <a:ext cx="122805" cy="117000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5EC807B2-1075-022E-361E-653193D98C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83195" y="113136"/>
                  <a:ext cx="116414" cy="125006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92638741-F43C-A269-D389-0AF86B11B16A}"/>
                  </a:ext>
                </a:extLst>
              </p:cNvPr>
              <p:cNvSpPr/>
              <p:nvPr/>
            </p:nvSpPr>
            <p:spPr>
              <a:xfrm>
                <a:off x="3065330" y="86197"/>
                <a:ext cx="360000" cy="220674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D156232B-FABD-743B-679C-0C8F2177A43F}"/>
                </a:ext>
              </a:extLst>
            </p:cNvPr>
            <p:cNvGrpSpPr/>
            <p:nvPr/>
          </p:nvGrpSpPr>
          <p:grpSpPr>
            <a:xfrm>
              <a:off x="4497370" y="95971"/>
              <a:ext cx="362419" cy="516803"/>
              <a:chOff x="3065330" y="86197"/>
              <a:chExt cx="362419" cy="516803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4B697FED-E657-8895-3207-85693AA3DBE4}"/>
                  </a:ext>
                </a:extLst>
              </p:cNvPr>
              <p:cNvSpPr/>
              <p:nvPr/>
            </p:nvSpPr>
            <p:spPr>
              <a:xfrm>
                <a:off x="3067749" y="250371"/>
                <a:ext cx="360000" cy="220674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F504DDB7-759C-3F1B-E719-2F5F9FC2F6AB}"/>
                  </a:ext>
                </a:extLst>
              </p:cNvPr>
              <p:cNvGrpSpPr/>
              <p:nvPr/>
            </p:nvGrpSpPr>
            <p:grpSpPr>
              <a:xfrm>
                <a:off x="3144711" y="337180"/>
                <a:ext cx="207900" cy="265820"/>
                <a:chOff x="953999" y="113136"/>
                <a:chExt cx="245610" cy="372863"/>
              </a:xfrm>
              <a:grpFill/>
            </p:grpSpPr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969BF9B1-557D-CC0E-5B1F-5060160948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1076804" y="233999"/>
                  <a:ext cx="0" cy="252000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388BF758-3C25-0744-3722-4BC89C8884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3999" y="116998"/>
                  <a:ext cx="122805" cy="117000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9AC4A1CE-74DD-3787-3D03-2CD5C6CC8D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83195" y="113136"/>
                  <a:ext cx="116414" cy="125006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544C280D-0EC0-FFE3-550F-0CEE5CD7603C}"/>
                  </a:ext>
                </a:extLst>
              </p:cNvPr>
              <p:cNvSpPr/>
              <p:nvPr/>
            </p:nvSpPr>
            <p:spPr>
              <a:xfrm>
                <a:off x="3065330" y="86197"/>
                <a:ext cx="360000" cy="220674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26EF8488-1871-346F-BF94-68590104A5A1}"/>
                </a:ext>
              </a:extLst>
            </p:cNvPr>
            <p:cNvGrpSpPr/>
            <p:nvPr/>
          </p:nvGrpSpPr>
          <p:grpSpPr>
            <a:xfrm>
              <a:off x="5226322" y="95971"/>
              <a:ext cx="360118" cy="525559"/>
              <a:chOff x="3057700" y="99386"/>
              <a:chExt cx="360118" cy="525559"/>
            </a:xfrm>
            <a:solidFill>
              <a:schemeClr val="accent4">
                <a:lumMod val="75000"/>
              </a:schemeClr>
            </a:solidFill>
          </p:grpSpPr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A4A17CAA-D448-FF62-448D-4CCD53DE5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7425" y="372945"/>
                <a:ext cx="0" cy="25200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Isosceles Triangle 255">
                <a:extLst>
                  <a:ext uri="{FF2B5EF4-FFF2-40B4-BE49-F238E27FC236}">
                    <a16:creationId xmlns:a16="http://schemas.microsoft.com/office/drawing/2014/main" id="{A7BE5FCA-904F-DD7F-6800-ACE94D371005}"/>
                  </a:ext>
                </a:extLst>
              </p:cNvPr>
              <p:cNvSpPr/>
              <p:nvPr/>
            </p:nvSpPr>
            <p:spPr>
              <a:xfrm>
                <a:off x="3057818" y="263717"/>
                <a:ext cx="360000" cy="208669"/>
              </a:xfrm>
              <a:prstGeom prst="triangl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57" name="Isosceles Triangle 256">
                <a:extLst>
                  <a:ext uri="{FF2B5EF4-FFF2-40B4-BE49-F238E27FC236}">
                    <a16:creationId xmlns:a16="http://schemas.microsoft.com/office/drawing/2014/main" id="{29381EE0-7DB6-C21B-38AC-9A8AAA039192}"/>
                  </a:ext>
                </a:extLst>
              </p:cNvPr>
              <p:cNvSpPr/>
              <p:nvPr/>
            </p:nvSpPr>
            <p:spPr>
              <a:xfrm>
                <a:off x="3057700" y="99386"/>
                <a:ext cx="360000" cy="208669"/>
              </a:xfrm>
              <a:prstGeom prst="triangl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2138C595-B1ED-7274-643A-0A2F42E09DB0}"/>
                </a:ext>
              </a:extLst>
            </p:cNvPr>
            <p:cNvGrpSpPr/>
            <p:nvPr/>
          </p:nvGrpSpPr>
          <p:grpSpPr>
            <a:xfrm>
              <a:off x="3777370" y="843727"/>
              <a:ext cx="362419" cy="516803"/>
              <a:chOff x="3065330" y="86197"/>
              <a:chExt cx="362419" cy="516803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706E72D6-918A-C3EA-7460-130AE803899D}"/>
                  </a:ext>
                </a:extLst>
              </p:cNvPr>
              <p:cNvSpPr/>
              <p:nvPr/>
            </p:nvSpPr>
            <p:spPr>
              <a:xfrm>
                <a:off x="3067749" y="250371"/>
                <a:ext cx="360000" cy="220674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6D64DA8A-4DE3-0F49-2B47-54500EBB44F4}"/>
                  </a:ext>
                </a:extLst>
              </p:cNvPr>
              <p:cNvGrpSpPr/>
              <p:nvPr/>
            </p:nvGrpSpPr>
            <p:grpSpPr>
              <a:xfrm>
                <a:off x="3144711" y="337180"/>
                <a:ext cx="207900" cy="265820"/>
                <a:chOff x="953999" y="113136"/>
                <a:chExt cx="245610" cy="372863"/>
              </a:xfrm>
              <a:grpFill/>
            </p:grpSpPr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070F890E-67F0-8866-90C0-D4D098227A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1076804" y="233999"/>
                  <a:ext cx="0" cy="252000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7F848742-A9B6-5100-FBF4-8C403AEF10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3999" y="116998"/>
                  <a:ext cx="122805" cy="117000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001B2128-B06A-914D-D1DF-A38682177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83195" y="113136"/>
                  <a:ext cx="116414" cy="125006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02C7C00E-85F8-BD08-D879-0369E8207327}"/>
                  </a:ext>
                </a:extLst>
              </p:cNvPr>
              <p:cNvSpPr/>
              <p:nvPr/>
            </p:nvSpPr>
            <p:spPr>
              <a:xfrm>
                <a:off x="3065330" y="86197"/>
                <a:ext cx="360000" cy="220674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462736BE-D520-3EF7-EDE1-EE7B66E1D3AC}"/>
                </a:ext>
              </a:extLst>
            </p:cNvPr>
            <p:cNvGrpSpPr/>
            <p:nvPr/>
          </p:nvGrpSpPr>
          <p:grpSpPr>
            <a:xfrm>
              <a:off x="4497370" y="836570"/>
              <a:ext cx="360000" cy="486000"/>
              <a:chOff x="1617424" y="150406"/>
              <a:chExt cx="360000" cy="460733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9590AF93-FBBD-8D2D-0276-4D4A2A45DDAB}"/>
                  </a:ext>
                </a:extLst>
              </p:cNvPr>
              <p:cNvSpPr/>
              <p:nvPr/>
            </p:nvSpPr>
            <p:spPr>
              <a:xfrm>
                <a:off x="1617424" y="150406"/>
                <a:ext cx="360000" cy="3600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288F28DB-29C7-F00E-B4C1-BD52FCBCEBF0}"/>
                  </a:ext>
                </a:extLst>
              </p:cNvPr>
              <p:cNvGrpSpPr/>
              <p:nvPr/>
            </p:nvGrpSpPr>
            <p:grpSpPr>
              <a:xfrm>
                <a:off x="1699560" y="359139"/>
                <a:ext cx="207900" cy="252000"/>
                <a:chOff x="953999" y="113136"/>
                <a:chExt cx="245610" cy="372863"/>
              </a:xfrm>
              <a:grpFill/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46314E0D-8D01-675B-0B2E-A97902AED9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1076804" y="233999"/>
                  <a:ext cx="0" cy="252000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D299C850-E72B-AAF9-1930-9EAD6CCF3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3999" y="116998"/>
                  <a:ext cx="122805" cy="117000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8791902A-23DB-B842-85A2-5560F4E404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83195" y="113136"/>
                  <a:ext cx="116414" cy="125006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53D07031-5779-4010-119E-A06D64683B1F}"/>
                </a:ext>
              </a:extLst>
            </p:cNvPr>
            <p:cNvGrpSpPr/>
            <p:nvPr/>
          </p:nvGrpSpPr>
          <p:grpSpPr>
            <a:xfrm>
              <a:off x="3067749" y="1557072"/>
              <a:ext cx="360000" cy="486614"/>
              <a:chOff x="2329166" y="143043"/>
              <a:chExt cx="360000" cy="486614"/>
            </a:xfrm>
          </p:grpSpPr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4AB8E31D-2AB4-B602-B2A5-C86C8501F3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166" y="377657"/>
                <a:ext cx="0" cy="2520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4" name="Isosceles Triangle 383">
                <a:extLst>
                  <a:ext uri="{FF2B5EF4-FFF2-40B4-BE49-F238E27FC236}">
                    <a16:creationId xmlns:a16="http://schemas.microsoft.com/office/drawing/2014/main" id="{FCC6537C-55D2-5482-EDEA-90620C2585EF}"/>
                  </a:ext>
                </a:extLst>
              </p:cNvPr>
              <p:cNvSpPr/>
              <p:nvPr/>
            </p:nvSpPr>
            <p:spPr>
              <a:xfrm>
                <a:off x="2329166" y="143043"/>
                <a:ext cx="360000" cy="360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883D6ACA-3FDA-2F71-EFF6-CF00C60F3D14}"/>
                </a:ext>
              </a:extLst>
            </p:cNvPr>
            <p:cNvGrpSpPr/>
            <p:nvPr/>
          </p:nvGrpSpPr>
          <p:grpSpPr>
            <a:xfrm>
              <a:off x="3853420" y="2368339"/>
              <a:ext cx="207900" cy="252000"/>
              <a:chOff x="953999" y="113136"/>
              <a:chExt cx="245610" cy="372863"/>
            </a:xfrm>
          </p:grpSpPr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F524759F-E05F-2CBD-4A3F-B7AC2E3A105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076804" y="233999"/>
                <a:ext cx="0" cy="252000"/>
              </a:xfrm>
              <a:prstGeom prst="line">
                <a:avLst/>
              </a:pr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DBCF2555-30B3-27C8-4563-EDAD4DBD1E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3999" y="116998"/>
                <a:ext cx="122805" cy="117000"/>
              </a:xfrm>
              <a:prstGeom prst="line">
                <a:avLst/>
              </a:pr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D60CB580-05E6-D8B1-9920-C0C6C882E3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3195" y="113136"/>
                <a:ext cx="116414" cy="125006"/>
              </a:xfrm>
              <a:prstGeom prst="line">
                <a:avLst/>
              </a:pr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0" name="Picture 389">
              <a:extLst>
                <a:ext uri="{FF2B5EF4-FFF2-40B4-BE49-F238E27FC236}">
                  <a16:creationId xmlns:a16="http://schemas.microsoft.com/office/drawing/2014/main" id="{159186EA-C46F-5B94-D283-575163444BAF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1710" y="3836079"/>
              <a:ext cx="54000" cy="288000"/>
            </a:xfrm>
            <a:prstGeom prst="rect">
              <a:avLst/>
            </a:prstGeom>
          </p:spPr>
        </p:pic>
        <p:pic>
          <p:nvPicPr>
            <p:cNvPr id="391" name="Picture 390">
              <a:extLst>
                <a:ext uri="{FF2B5EF4-FFF2-40B4-BE49-F238E27FC236}">
                  <a16:creationId xmlns:a16="http://schemas.microsoft.com/office/drawing/2014/main" id="{63D8B54D-09E6-2A4A-2A62-FAF781A0C54A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8955" y="962771"/>
              <a:ext cx="54000" cy="288000"/>
            </a:xfrm>
            <a:prstGeom prst="rect">
              <a:avLst/>
            </a:prstGeom>
          </p:spPr>
        </p:pic>
        <p:pic>
          <p:nvPicPr>
            <p:cNvPr id="392" name="Picture 391">
              <a:extLst>
                <a:ext uri="{FF2B5EF4-FFF2-40B4-BE49-F238E27FC236}">
                  <a16:creationId xmlns:a16="http://schemas.microsoft.com/office/drawing/2014/main" id="{4A8E8E5A-972B-7CB9-479F-1A527268D11F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7171" y="2365705"/>
              <a:ext cx="54000" cy="288000"/>
            </a:xfrm>
            <a:prstGeom prst="rect">
              <a:avLst/>
            </a:prstGeom>
          </p:spPr>
        </p:pic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CC797829-40F3-2D2D-876A-8A78A3636E31}"/>
                </a:ext>
              </a:extLst>
            </p:cNvPr>
            <p:cNvGrpSpPr/>
            <p:nvPr/>
          </p:nvGrpSpPr>
          <p:grpSpPr>
            <a:xfrm>
              <a:off x="3144711" y="960697"/>
              <a:ext cx="207900" cy="252000"/>
              <a:chOff x="953999" y="113136"/>
              <a:chExt cx="245610" cy="372863"/>
            </a:xfrm>
          </p:grpSpPr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FE3EF62B-CC51-A8D7-3FB2-909BA3A9D56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076804" y="233999"/>
                <a:ext cx="0" cy="252000"/>
              </a:xfrm>
              <a:prstGeom prst="line">
                <a:avLst/>
              </a:pr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3903B113-8CC1-BAB8-28BE-705F4163A6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3999" y="116998"/>
                <a:ext cx="122805" cy="117000"/>
              </a:xfrm>
              <a:prstGeom prst="line">
                <a:avLst/>
              </a:pr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B9AB33AB-ABC8-1AB6-540C-99B08866B1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3195" y="113136"/>
                <a:ext cx="116414" cy="125006"/>
              </a:xfrm>
              <a:prstGeom prst="line">
                <a:avLst/>
              </a:pr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4F0ECC89-B948-937F-A5D7-16D29A30E853}"/>
                </a:ext>
              </a:extLst>
            </p:cNvPr>
            <p:cNvGrpSpPr/>
            <p:nvPr/>
          </p:nvGrpSpPr>
          <p:grpSpPr>
            <a:xfrm>
              <a:off x="4492103" y="1537433"/>
              <a:ext cx="360000" cy="486614"/>
              <a:chOff x="2329166" y="143043"/>
              <a:chExt cx="360000" cy="486614"/>
            </a:xfrm>
          </p:grpSpPr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B93B7308-48A7-8987-A4FF-47E207A88D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166" y="377657"/>
                <a:ext cx="0" cy="2520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9" name="Isosceles Triangle 398">
                <a:extLst>
                  <a:ext uri="{FF2B5EF4-FFF2-40B4-BE49-F238E27FC236}">
                    <a16:creationId xmlns:a16="http://schemas.microsoft.com/office/drawing/2014/main" id="{9403A8C0-5E6F-8869-24B2-8A375983E7B4}"/>
                  </a:ext>
                </a:extLst>
              </p:cNvPr>
              <p:cNvSpPr/>
              <p:nvPr/>
            </p:nvSpPr>
            <p:spPr>
              <a:xfrm>
                <a:off x="2329166" y="143043"/>
                <a:ext cx="360000" cy="360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id="{902A0F7E-BC29-BE05-8064-1E7BCB3C6DDF}"/>
                </a:ext>
              </a:extLst>
            </p:cNvPr>
            <p:cNvGrpSpPr/>
            <p:nvPr/>
          </p:nvGrpSpPr>
          <p:grpSpPr>
            <a:xfrm>
              <a:off x="3780033" y="1562895"/>
              <a:ext cx="360118" cy="525559"/>
              <a:chOff x="3057700" y="99386"/>
              <a:chExt cx="360118" cy="525559"/>
            </a:xfrm>
            <a:solidFill>
              <a:schemeClr val="accent4">
                <a:lumMod val="75000"/>
              </a:schemeClr>
            </a:solidFill>
          </p:grpSpPr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CDE90A8C-CBA2-85D2-B8E5-4169696DD6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7425" y="372945"/>
                <a:ext cx="0" cy="25200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Isosceles Triangle 401">
                <a:extLst>
                  <a:ext uri="{FF2B5EF4-FFF2-40B4-BE49-F238E27FC236}">
                    <a16:creationId xmlns:a16="http://schemas.microsoft.com/office/drawing/2014/main" id="{DA030328-2154-6E2F-5C13-E9138E601F1A}"/>
                  </a:ext>
                </a:extLst>
              </p:cNvPr>
              <p:cNvSpPr/>
              <p:nvPr/>
            </p:nvSpPr>
            <p:spPr>
              <a:xfrm>
                <a:off x="3057818" y="263717"/>
                <a:ext cx="360000" cy="208669"/>
              </a:xfrm>
              <a:prstGeom prst="triangl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03" name="Isosceles Triangle 402">
                <a:extLst>
                  <a:ext uri="{FF2B5EF4-FFF2-40B4-BE49-F238E27FC236}">
                    <a16:creationId xmlns:a16="http://schemas.microsoft.com/office/drawing/2014/main" id="{69128E19-5D62-22B0-9200-69DFE0FCCE67}"/>
                  </a:ext>
                </a:extLst>
              </p:cNvPr>
              <p:cNvSpPr/>
              <p:nvPr/>
            </p:nvSpPr>
            <p:spPr>
              <a:xfrm>
                <a:off x="3057700" y="99386"/>
                <a:ext cx="360000" cy="208669"/>
              </a:xfrm>
              <a:prstGeom prst="triangl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EB9A74A7-4614-DC82-4530-18BBB782EE0F}"/>
                </a:ext>
              </a:extLst>
            </p:cNvPr>
            <p:cNvGrpSpPr/>
            <p:nvPr/>
          </p:nvGrpSpPr>
          <p:grpSpPr>
            <a:xfrm>
              <a:off x="4508807" y="2218487"/>
              <a:ext cx="360118" cy="525559"/>
              <a:chOff x="3057700" y="99386"/>
              <a:chExt cx="360118" cy="525559"/>
            </a:xfrm>
            <a:solidFill>
              <a:schemeClr val="accent6">
                <a:lumMod val="75000"/>
              </a:schemeClr>
            </a:solidFill>
          </p:grpSpPr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6C3C0640-E611-8972-04EA-25C07D87A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7425" y="372945"/>
                <a:ext cx="0" cy="25200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2" name="Isosceles Triangle 411">
                <a:extLst>
                  <a:ext uri="{FF2B5EF4-FFF2-40B4-BE49-F238E27FC236}">
                    <a16:creationId xmlns:a16="http://schemas.microsoft.com/office/drawing/2014/main" id="{C8E524C3-259D-FB73-0722-F0AA8F3A0EC6}"/>
                  </a:ext>
                </a:extLst>
              </p:cNvPr>
              <p:cNvSpPr/>
              <p:nvPr/>
            </p:nvSpPr>
            <p:spPr>
              <a:xfrm>
                <a:off x="3057818" y="263717"/>
                <a:ext cx="360000" cy="208669"/>
              </a:xfrm>
              <a:prstGeom prst="triangl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13" name="Isosceles Triangle 412">
                <a:extLst>
                  <a:ext uri="{FF2B5EF4-FFF2-40B4-BE49-F238E27FC236}">
                    <a16:creationId xmlns:a16="http://schemas.microsoft.com/office/drawing/2014/main" id="{A50E2B2D-3A8B-CF06-0BBE-B83D1D1B1545}"/>
                  </a:ext>
                </a:extLst>
              </p:cNvPr>
              <p:cNvSpPr/>
              <p:nvPr/>
            </p:nvSpPr>
            <p:spPr>
              <a:xfrm>
                <a:off x="3057700" y="99386"/>
                <a:ext cx="360000" cy="208669"/>
              </a:xfrm>
              <a:prstGeom prst="triangl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BA90E260-3513-626B-754D-72E881A32B8E}"/>
                </a:ext>
              </a:extLst>
            </p:cNvPr>
            <p:cNvGrpSpPr/>
            <p:nvPr/>
          </p:nvGrpSpPr>
          <p:grpSpPr>
            <a:xfrm>
              <a:off x="5226204" y="1498488"/>
              <a:ext cx="360118" cy="525559"/>
              <a:chOff x="3057700" y="99386"/>
              <a:chExt cx="360118" cy="525559"/>
            </a:xfrm>
            <a:solidFill>
              <a:schemeClr val="accent6">
                <a:lumMod val="75000"/>
              </a:schemeClr>
            </a:solidFill>
          </p:grpSpPr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A08E378F-04D4-3D4F-5728-F257CBEC3D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7425" y="372945"/>
                <a:ext cx="0" cy="25200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6" name="Isosceles Triangle 415">
                <a:extLst>
                  <a:ext uri="{FF2B5EF4-FFF2-40B4-BE49-F238E27FC236}">
                    <a16:creationId xmlns:a16="http://schemas.microsoft.com/office/drawing/2014/main" id="{8386B138-36E6-6303-C294-AF50791B50F3}"/>
                  </a:ext>
                </a:extLst>
              </p:cNvPr>
              <p:cNvSpPr/>
              <p:nvPr/>
            </p:nvSpPr>
            <p:spPr>
              <a:xfrm>
                <a:off x="3057818" y="263717"/>
                <a:ext cx="360000" cy="208669"/>
              </a:xfrm>
              <a:prstGeom prst="triangl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17" name="Isosceles Triangle 416">
                <a:extLst>
                  <a:ext uri="{FF2B5EF4-FFF2-40B4-BE49-F238E27FC236}">
                    <a16:creationId xmlns:a16="http://schemas.microsoft.com/office/drawing/2014/main" id="{0C8000F0-8E4B-280D-2F7E-8C8D2D30ED1F}"/>
                  </a:ext>
                </a:extLst>
              </p:cNvPr>
              <p:cNvSpPr/>
              <p:nvPr/>
            </p:nvSpPr>
            <p:spPr>
              <a:xfrm>
                <a:off x="3057700" y="99386"/>
                <a:ext cx="360000" cy="208669"/>
              </a:xfrm>
              <a:prstGeom prst="triangl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7641BD25-7AC0-992F-DC79-5CA1CEA51496}"/>
                </a:ext>
              </a:extLst>
            </p:cNvPr>
            <p:cNvGrpSpPr/>
            <p:nvPr/>
          </p:nvGrpSpPr>
          <p:grpSpPr>
            <a:xfrm>
              <a:off x="5214544" y="2258046"/>
              <a:ext cx="360000" cy="486000"/>
              <a:chOff x="1617424" y="150406"/>
              <a:chExt cx="360000" cy="460733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E4EC5EAD-F474-0F26-1BE2-4DDF84B5C796}"/>
                  </a:ext>
                </a:extLst>
              </p:cNvPr>
              <p:cNvSpPr/>
              <p:nvPr/>
            </p:nvSpPr>
            <p:spPr>
              <a:xfrm>
                <a:off x="1617424" y="150406"/>
                <a:ext cx="360000" cy="3600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420" name="Group 419">
                <a:extLst>
                  <a:ext uri="{FF2B5EF4-FFF2-40B4-BE49-F238E27FC236}">
                    <a16:creationId xmlns:a16="http://schemas.microsoft.com/office/drawing/2014/main" id="{42EE1EC7-60EF-A9A7-29FC-2FF9E476C798}"/>
                  </a:ext>
                </a:extLst>
              </p:cNvPr>
              <p:cNvGrpSpPr/>
              <p:nvPr/>
            </p:nvGrpSpPr>
            <p:grpSpPr>
              <a:xfrm>
                <a:off x="1699560" y="359139"/>
                <a:ext cx="207900" cy="252000"/>
                <a:chOff x="953999" y="113136"/>
                <a:chExt cx="245610" cy="372863"/>
              </a:xfrm>
              <a:grpFill/>
            </p:grpSpPr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B2867FA7-493F-A695-AF53-A308FF19F7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1076804" y="233999"/>
                  <a:ext cx="0" cy="252000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F61AC0C2-5488-8B4B-A13F-733BF2878E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3999" y="116998"/>
                  <a:ext cx="122805" cy="117000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CFFAB888-5628-D513-BC91-74E309E15A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83195" y="113136"/>
                  <a:ext cx="116414" cy="125006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4F158AC6-8FD5-961B-48C4-5E534E86CCBF}"/>
                </a:ext>
              </a:extLst>
            </p:cNvPr>
            <p:cNvGrpSpPr/>
            <p:nvPr/>
          </p:nvGrpSpPr>
          <p:grpSpPr>
            <a:xfrm>
              <a:off x="3047171" y="3002572"/>
              <a:ext cx="360000" cy="486614"/>
              <a:chOff x="2329166" y="143043"/>
              <a:chExt cx="360000" cy="486614"/>
            </a:xfrm>
          </p:grpSpPr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06D49648-3645-CE21-1ECB-1791F8165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166" y="377657"/>
                <a:ext cx="0" cy="2520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6" name="Isosceles Triangle 425">
                <a:extLst>
                  <a:ext uri="{FF2B5EF4-FFF2-40B4-BE49-F238E27FC236}">
                    <a16:creationId xmlns:a16="http://schemas.microsoft.com/office/drawing/2014/main" id="{D9844E2A-2BAA-9344-B1FC-40444897479A}"/>
                  </a:ext>
                </a:extLst>
              </p:cNvPr>
              <p:cNvSpPr/>
              <p:nvPr/>
            </p:nvSpPr>
            <p:spPr>
              <a:xfrm>
                <a:off x="2329166" y="143043"/>
                <a:ext cx="360000" cy="360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5ED3EFCA-6C40-21C9-228F-5D195E8E6AE7}"/>
                </a:ext>
              </a:extLst>
            </p:cNvPr>
            <p:cNvGrpSpPr/>
            <p:nvPr/>
          </p:nvGrpSpPr>
          <p:grpSpPr>
            <a:xfrm>
              <a:off x="3762392" y="2993879"/>
              <a:ext cx="360000" cy="486614"/>
              <a:chOff x="2329166" y="143043"/>
              <a:chExt cx="360000" cy="486614"/>
            </a:xfrm>
          </p:grpSpPr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1F12A5C7-D8D8-97F0-E596-855DB01EA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166" y="377657"/>
                <a:ext cx="0" cy="2520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9" name="Isosceles Triangle 428">
                <a:extLst>
                  <a:ext uri="{FF2B5EF4-FFF2-40B4-BE49-F238E27FC236}">
                    <a16:creationId xmlns:a16="http://schemas.microsoft.com/office/drawing/2014/main" id="{F639EC89-0006-A546-0809-43FAF4D7D2F3}"/>
                  </a:ext>
                </a:extLst>
              </p:cNvPr>
              <p:cNvSpPr/>
              <p:nvPr/>
            </p:nvSpPr>
            <p:spPr>
              <a:xfrm>
                <a:off x="2329166" y="143043"/>
                <a:ext cx="360000" cy="360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0E4974F0-5DD8-D576-8FAC-BFC89704A4A1}"/>
                </a:ext>
              </a:extLst>
            </p:cNvPr>
            <p:cNvGrpSpPr/>
            <p:nvPr/>
          </p:nvGrpSpPr>
          <p:grpSpPr>
            <a:xfrm>
              <a:off x="4471525" y="3002572"/>
              <a:ext cx="360000" cy="486614"/>
              <a:chOff x="2329166" y="143043"/>
              <a:chExt cx="360000" cy="486614"/>
            </a:xfrm>
          </p:grpSpPr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5C66433B-D255-8E4E-6831-7B9556258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166" y="377657"/>
                <a:ext cx="0" cy="2520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2" name="Isosceles Triangle 431">
                <a:extLst>
                  <a:ext uri="{FF2B5EF4-FFF2-40B4-BE49-F238E27FC236}">
                    <a16:creationId xmlns:a16="http://schemas.microsoft.com/office/drawing/2014/main" id="{5D2A9E0D-8316-8B4A-F004-856ED3236534}"/>
                  </a:ext>
                </a:extLst>
              </p:cNvPr>
              <p:cNvSpPr/>
              <p:nvPr/>
            </p:nvSpPr>
            <p:spPr>
              <a:xfrm>
                <a:off x="2329166" y="143043"/>
                <a:ext cx="360000" cy="360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C2F94E55-9742-4035-5AAA-CC56EE55C282}"/>
                </a:ext>
              </a:extLst>
            </p:cNvPr>
            <p:cNvGrpSpPr/>
            <p:nvPr/>
          </p:nvGrpSpPr>
          <p:grpSpPr>
            <a:xfrm>
              <a:off x="5188631" y="3014909"/>
              <a:ext cx="360000" cy="486614"/>
              <a:chOff x="2329166" y="143043"/>
              <a:chExt cx="360000" cy="486614"/>
            </a:xfrm>
          </p:grpSpPr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E56F09EB-AA79-6D58-245B-C459431176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166" y="377657"/>
                <a:ext cx="0" cy="2520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5" name="Isosceles Triangle 434">
                <a:extLst>
                  <a:ext uri="{FF2B5EF4-FFF2-40B4-BE49-F238E27FC236}">
                    <a16:creationId xmlns:a16="http://schemas.microsoft.com/office/drawing/2014/main" id="{41A1991D-B961-3B4E-6AC0-A852BE21818F}"/>
                  </a:ext>
                </a:extLst>
              </p:cNvPr>
              <p:cNvSpPr/>
              <p:nvPr/>
            </p:nvSpPr>
            <p:spPr>
              <a:xfrm>
                <a:off x="2329166" y="143043"/>
                <a:ext cx="360000" cy="360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EBCAD2B9-D76B-5655-ADC6-13B6A725FD14}"/>
                </a:ext>
              </a:extLst>
            </p:cNvPr>
            <p:cNvGrpSpPr/>
            <p:nvPr/>
          </p:nvGrpSpPr>
          <p:grpSpPr>
            <a:xfrm>
              <a:off x="3047171" y="3703298"/>
              <a:ext cx="360000" cy="486614"/>
              <a:chOff x="2329166" y="143043"/>
              <a:chExt cx="360000" cy="486614"/>
            </a:xfrm>
          </p:grpSpPr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164BFC45-BE36-0947-52FF-E6899C131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166" y="377657"/>
                <a:ext cx="0" cy="2520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8" name="Isosceles Triangle 437">
                <a:extLst>
                  <a:ext uri="{FF2B5EF4-FFF2-40B4-BE49-F238E27FC236}">
                    <a16:creationId xmlns:a16="http://schemas.microsoft.com/office/drawing/2014/main" id="{7B9AEFFE-E4C9-711A-4BE8-22565FD6AA3A}"/>
                  </a:ext>
                </a:extLst>
              </p:cNvPr>
              <p:cNvSpPr/>
              <p:nvPr/>
            </p:nvSpPr>
            <p:spPr>
              <a:xfrm>
                <a:off x="2329166" y="143043"/>
                <a:ext cx="360000" cy="360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439" name="Group 438">
              <a:extLst>
                <a:ext uri="{FF2B5EF4-FFF2-40B4-BE49-F238E27FC236}">
                  <a16:creationId xmlns:a16="http://schemas.microsoft.com/office/drawing/2014/main" id="{23FCE240-BC27-F2EC-2747-86055D3C7C58}"/>
                </a:ext>
              </a:extLst>
            </p:cNvPr>
            <p:cNvGrpSpPr/>
            <p:nvPr/>
          </p:nvGrpSpPr>
          <p:grpSpPr>
            <a:xfrm>
              <a:off x="3762392" y="3694605"/>
              <a:ext cx="360000" cy="486614"/>
              <a:chOff x="2329166" y="143043"/>
              <a:chExt cx="360000" cy="486614"/>
            </a:xfrm>
          </p:grpSpPr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AE6E0DE4-95D7-9004-0786-9E80A4955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166" y="377657"/>
                <a:ext cx="0" cy="2520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1" name="Isosceles Triangle 440">
                <a:extLst>
                  <a:ext uri="{FF2B5EF4-FFF2-40B4-BE49-F238E27FC236}">
                    <a16:creationId xmlns:a16="http://schemas.microsoft.com/office/drawing/2014/main" id="{28A22301-978F-4ABC-6F6E-91C93582519E}"/>
                  </a:ext>
                </a:extLst>
              </p:cNvPr>
              <p:cNvSpPr/>
              <p:nvPr/>
            </p:nvSpPr>
            <p:spPr>
              <a:xfrm>
                <a:off x="2329166" y="143043"/>
                <a:ext cx="360000" cy="360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27AFA668-2254-BE87-EC24-FA198D2449C3}"/>
                </a:ext>
              </a:extLst>
            </p:cNvPr>
            <p:cNvGrpSpPr/>
            <p:nvPr/>
          </p:nvGrpSpPr>
          <p:grpSpPr>
            <a:xfrm>
              <a:off x="4471525" y="3703298"/>
              <a:ext cx="360000" cy="486614"/>
              <a:chOff x="2329166" y="143043"/>
              <a:chExt cx="360000" cy="486614"/>
            </a:xfrm>
          </p:grpSpPr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3DE6700A-B680-E3C8-A503-B2E31753B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166" y="377657"/>
                <a:ext cx="0" cy="2520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4" name="Isosceles Triangle 443">
                <a:extLst>
                  <a:ext uri="{FF2B5EF4-FFF2-40B4-BE49-F238E27FC236}">
                    <a16:creationId xmlns:a16="http://schemas.microsoft.com/office/drawing/2014/main" id="{4015E2E2-A757-CCE0-C720-00C91E9B6FAB}"/>
                  </a:ext>
                </a:extLst>
              </p:cNvPr>
              <p:cNvSpPr/>
              <p:nvPr/>
            </p:nvSpPr>
            <p:spPr>
              <a:xfrm>
                <a:off x="2329166" y="143043"/>
                <a:ext cx="360000" cy="360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445" name="Group 444">
              <a:extLst>
                <a:ext uri="{FF2B5EF4-FFF2-40B4-BE49-F238E27FC236}">
                  <a16:creationId xmlns:a16="http://schemas.microsoft.com/office/drawing/2014/main" id="{19A2434C-BB11-7AE0-E120-4C5B4480FAB5}"/>
                </a:ext>
              </a:extLst>
            </p:cNvPr>
            <p:cNvGrpSpPr/>
            <p:nvPr/>
          </p:nvGrpSpPr>
          <p:grpSpPr>
            <a:xfrm>
              <a:off x="5188631" y="3715635"/>
              <a:ext cx="360000" cy="486614"/>
              <a:chOff x="2329166" y="143043"/>
              <a:chExt cx="360000" cy="486614"/>
            </a:xfrm>
          </p:grpSpPr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BA40983A-C990-DB23-8A03-CA614E9E99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166" y="377657"/>
                <a:ext cx="0" cy="2520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7" name="Isosceles Triangle 446">
                <a:extLst>
                  <a:ext uri="{FF2B5EF4-FFF2-40B4-BE49-F238E27FC236}">
                    <a16:creationId xmlns:a16="http://schemas.microsoft.com/office/drawing/2014/main" id="{135109A8-B2F3-3E70-525A-1727014DCDD5}"/>
                  </a:ext>
                </a:extLst>
              </p:cNvPr>
              <p:cNvSpPr/>
              <p:nvPr/>
            </p:nvSpPr>
            <p:spPr>
              <a:xfrm>
                <a:off x="2329166" y="143043"/>
                <a:ext cx="360000" cy="360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448" name="Group 447">
              <a:extLst>
                <a:ext uri="{FF2B5EF4-FFF2-40B4-BE49-F238E27FC236}">
                  <a16:creationId xmlns:a16="http://schemas.microsoft.com/office/drawing/2014/main" id="{E097DB51-6DCE-D4BA-312D-6C772B27D948}"/>
                </a:ext>
              </a:extLst>
            </p:cNvPr>
            <p:cNvGrpSpPr/>
            <p:nvPr/>
          </p:nvGrpSpPr>
          <p:grpSpPr>
            <a:xfrm>
              <a:off x="3047171" y="4421455"/>
              <a:ext cx="360000" cy="486614"/>
              <a:chOff x="2329166" y="143043"/>
              <a:chExt cx="360000" cy="486614"/>
            </a:xfrm>
          </p:grpSpPr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53BC41B2-94C7-771B-C902-C16621EAF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166" y="377657"/>
                <a:ext cx="0" cy="2520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Isosceles Triangle 449">
                <a:extLst>
                  <a:ext uri="{FF2B5EF4-FFF2-40B4-BE49-F238E27FC236}">
                    <a16:creationId xmlns:a16="http://schemas.microsoft.com/office/drawing/2014/main" id="{E736B60F-A781-8166-7054-E1BB87088C8F}"/>
                  </a:ext>
                </a:extLst>
              </p:cNvPr>
              <p:cNvSpPr/>
              <p:nvPr/>
            </p:nvSpPr>
            <p:spPr>
              <a:xfrm>
                <a:off x="2329166" y="143043"/>
                <a:ext cx="360000" cy="360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FC7295E8-6849-BC3F-9831-7A78A7BD5FA1}"/>
                </a:ext>
              </a:extLst>
            </p:cNvPr>
            <p:cNvGrpSpPr/>
            <p:nvPr/>
          </p:nvGrpSpPr>
          <p:grpSpPr>
            <a:xfrm>
              <a:off x="3762392" y="4412762"/>
              <a:ext cx="360000" cy="486614"/>
              <a:chOff x="2329166" y="143043"/>
              <a:chExt cx="360000" cy="486614"/>
            </a:xfrm>
          </p:grpSpPr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250171A7-8A3D-BF88-F39E-D97733E2F6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166" y="377657"/>
                <a:ext cx="0" cy="2520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3" name="Isosceles Triangle 452">
                <a:extLst>
                  <a:ext uri="{FF2B5EF4-FFF2-40B4-BE49-F238E27FC236}">
                    <a16:creationId xmlns:a16="http://schemas.microsoft.com/office/drawing/2014/main" id="{C3FC2340-F873-C56B-C6A5-ECCB2F461E58}"/>
                  </a:ext>
                </a:extLst>
              </p:cNvPr>
              <p:cNvSpPr/>
              <p:nvPr/>
            </p:nvSpPr>
            <p:spPr>
              <a:xfrm>
                <a:off x="2329166" y="143043"/>
                <a:ext cx="360000" cy="360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32F14223-5162-401C-FE18-9895381344D5}"/>
                </a:ext>
              </a:extLst>
            </p:cNvPr>
            <p:cNvGrpSpPr/>
            <p:nvPr/>
          </p:nvGrpSpPr>
          <p:grpSpPr>
            <a:xfrm>
              <a:off x="4471525" y="4421455"/>
              <a:ext cx="360000" cy="486614"/>
              <a:chOff x="2329166" y="143043"/>
              <a:chExt cx="360000" cy="486614"/>
            </a:xfrm>
          </p:grpSpPr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CBC16FB2-9FE1-A59D-0A68-08D118D252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166" y="377657"/>
                <a:ext cx="0" cy="2520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6" name="Isosceles Triangle 455">
                <a:extLst>
                  <a:ext uri="{FF2B5EF4-FFF2-40B4-BE49-F238E27FC236}">
                    <a16:creationId xmlns:a16="http://schemas.microsoft.com/office/drawing/2014/main" id="{E1CB6679-B0E4-121E-540C-ACCC69822C57}"/>
                  </a:ext>
                </a:extLst>
              </p:cNvPr>
              <p:cNvSpPr/>
              <p:nvPr/>
            </p:nvSpPr>
            <p:spPr>
              <a:xfrm>
                <a:off x="2329166" y="143043"/>
                <a:ext cx="360000" cy="360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A7F69A13-E2C7-ADD9-993F-CFC5BCC00E6D}"/>
                </a:ext>
              </a:extLst>
            </p:cNvPr>
            <p:cNvGrpSpPr/>
            <p:nvPr/>
          </p:nvGrpSpPr>
          <p:grpSpPr>
            <a:xfrm>
              <a:off x="5188631" y="4433792"/>
              <a:ext cx="360000" cy="486614"/>
              <a:chOff x="2329166" y="143043"/>
              <a:chExt cx="360000" cy="486614"/>
            </a:xfrm>
          </p:grpSpPr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48CCD7F8-C669-FB0E-CAE6-5C11CA31AE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166" y="377657"/>
                <a:ext cx="0" cy="2520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9" name="Isosceles Triangle 458">
                <a:extLst>
                  <a:ext uri="{FF2B5EF4-FFF2-40B4-BE49-F238E27FC236}">
                    <a16:creationId xmlns:a16="http://schemas.microsoft.com/office/drawing/2014/main" id="{792C6245-393C-63F5-0540-15714DEE127F}"/>
                  </a:ext>
                </a:extLst>
              </p:cNvPr>
              <p:cNvSpPr/>
              <p:nvPr/>
            </p:nvSpPr>
            <p:spPr>
              <a:xfrm>
                <a:off x="2329166" y="143043"/>
                <a:ext cx="360000" cy="360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6F420BA9-3787-9DCF-C53F-F70E85E9D25B}"/>
                </a:ext>
              </a:extLst>
            </p:cNvPr>
            <p:cNvGrpSpPr/>
            <p:nvPr/>
          </p:nvGrpSpPr>
          <p:grpSpPr>
            <a:xfrm>
              <a:off x="3047171" y="5116205"/>
              <a:ext cx="360000" cy="486614"/>
              <a:chOff x="2329166" y="143043"/>
              <a:chExt cx="360000" cy="486614"/>
            </a:xfrm>
          </p:grpSpPr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3A2BB3BC-1A48-80E1-8D03-C369DA82A3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166" y="377657"/>
                <a:ext cx="0" cy="2520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Isosceles Triangle 461">
                <a:extLst>
                  <a:ext uri="{FF2B5EF4-FFF2-40B4-BE49-F238E27FC236}">
                    <a16:creationId xmlns:a16="http://schemas.microsoft.com/office/drawing/2014/main" id="{CB42F9E9-F356-50EE-8976-11B8E82CC015}"/>
                  </a:ext>
                </a:extLst>
              </p:cNvPr>
              <p:cNvSpPr/>
              <p:nvPr/>
            </p:nvSpPr>
            <p:spPr>
              <a:xfrm>
                <a:off x="2329166" y="143043"/>
                <a:ext cx="360000" cy="360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B09FA7D3-7372-F7E7-A090-07B5A1F3DEED}"/>
                </a:ext>
              </a:extLst>
            </p:cNvPr>
            <p:cNvGrpSpPr/>
            <p:nvPr/>
          </p:nvGrpSpPr>
          <p:grpSpPr>
            <a:xfrm>
              <a:off x="3762392" y="5107512"/>
              <a:ext cx="360000" cy="486614"/>
              <a:chOff x="2329166" y="143043"/>
              <a:chExt cx="360000" cy="486614"/>
            </a:xfrm>
          </p:grpSpPr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FFB5291E-4321-9A6F-07BC-0BC9E8C0A5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166" y="377657"/>
                <a:ext cx="0" cy="2520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5" name="Isosceles Triangle 464">
                <a:extLst>
                  <a:ext uri="{FF2B5EF4-FFF2-40B4-BE49-F238E27FC236}">
                    <a16:creationId xmlns:a16="http://schemas.microsoft.com/office/drawing/2014/main" id="{27101F89-EA82-B3A0-3360-BB8C66C28A1E}"/>
                  </a:ext>
                </a:extLst>
              </p:cNvPr>
              <p:cNvSpPr/>
              <p:nvPr/>
            </p:nvSpPr>
            <p:spPr>
              <a:xfrm>
                <a:off x="2329166" y="143043"/>
                <a:ext cx="360000" cy="360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C8E8E1EF-71DF-E685-A6E8-739D770790A6}"/>
                </a:ext>
              </a:extLst>
            </p:cNvPr>
            <p:cNvGrpSpPr/>
            <p:nvPr/>
          </p:nvGrpSpPr>
          <p:grpSpPr>
            <a:xfrm>
              <a:off x="4471525" y="5116205"/>
              <a:ext cx="360000" cy="486614"/>
              <a:chOff x="2329166" y="143043"/>
              <a:chExt cx="360000" cy="486614"/>
            </a:xfrm>
          </p:grpSpPr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0668A435-9E89-4C65-D5C9-75133E96A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166" y="377657"/>
                <a:ext cx="0" cy="2520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8" name="Isosceles Triangle 467">
                <a:extLst>
                  <a:ext uri="{FF2B5EF4-FFF2-40B4-BE49-F238E27FC236}">
                    <a16:creationId xmlns:a16="http://schemas.microsoft.com/office/drawing/2014/main" id="{408B2E7A-2F4B-1E1C-280E-58E1488F34F4}"/>
                  </a:ext>
                </a:extLst>
              </p:cNvPr>
              <p:cNvSpPr/>
              <p:nvPr/>
            </p:nvSpPr>
            <p:spPr>
              <a:xfrm>
                <a:off x="2329166" y="143043"/>
                <a:ext cx="360000" cy="360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A890816D-9EFB-1226-049E-934D57F3401C}"/>
                </a:ext>
              </a:extLst>
            </p:cNvPr>
            <p:cNvGrpSpPr/>
            <p:nvPr/>
          </p:nvGrpSpPr>
          <p:grpSpPr>
            <a:xfrm>
              <a:off x="5188631" y="5128542"/>
              <a:ext cx="360000" cy="486614"/>
              <a:chOff x="2329166" y="143043"/>
              <a:chExt cx="360000" cy="486614"/>
            </a:xfrm>
          </p:grpSpPr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394D38C6-27F6-7340-5ADA-8171082449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9166" y="377657"/>
                <a:ext cx="0" cy="2520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1" name="Isosceles Triangle 470">
                <a:extLst>
                  <a:ext uri="{FF2B5EF4-FFF2-40B4-BE49-F238E27FC236}">
                    <a16:creationId xmlns:a16="http://schemas.microsoft.com/office/drawing/2014/main" id="{C5219A3B-70F2-29B5-3ABE-FC36531F4E6D}"/>
                  </a:ext>
                </a:extLst>
              </p:cNvPr>
              <p:cNvSpPr/>
              <p:nvPr/>
            </p:nvSpPr>
            <p:spPr>
              <a:xfrm>
                <a:off x="2329166" y="143043"/>
                <a:ext cx="360000" cy="360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546" name="Group 545">
              <a:extLst>
                <a:ext uri="{FF2B5EF4-FFF2-40B4-BE49-F238E27FC236}">
                  <a16:creationId xmlns:a16="http://schemas.microsoft.com/office/drawing/2014/main" id="{CAEE695C-3DA6-E43E-4392-06083D3428DE}"/>
                </a:ext>
              </a:extLst>
            </p:cNvPr>
            <p:cNvGrpSpPr/>
            <p:nvPr/>
          </p:nvGrpSpPr>
          <p:grpSpPr>
            <a:xfrm>
              <a:off x="1648475" y="4423118"/>
              <a:ext cx="360118" cy="525559"/>
              <a:chOff x="3057700" y="99386"/>
              <a:chExt cx="360118" cy="525559"/>
            </a:xfrm>
            <a:solidFill>
              <a:schemeClr val="accent6">
                <a:lumMod val="75000"/>
              </a:schemeClr>
            </a:solidFill>
          </p:grpSpPr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3FD124A9-48E4-DFD2-7FC3-909776ED9D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7425" y="372945"/>
                <a:ext cx="0" cy="25200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8" name="Isosceles Triangle 547">
                <a:extLst>
                  <a:ext uri="{FF2B5EF4-FFF2-40B4-BE49-F238E27FC236}">
                    <a16:creationId xmlns:a16="http://schemas.microsoft.com/office/drawing/2014/main" id="{647A3F9D-5025-BE3E-C6FC-DA22FA2FF81B}"/>
                  </a:ext>
                </a:extLst>
              </p:cNvPr>
              <p:cNvSpPr/>
              <p:nvPr/>
            </p:nvSpPr>
            <p:spPr>
              <a:xfrm>
                <a:off x="3057818" y="263717"/>
                <a:ext cx="360000" cy="208669"/>
              </a:xfrm>
              <a:prstGeom prst="triangl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49" name="Isosceles Triangle 548">
                <a:extLst>
                  <a:ext uri="{FF2B5EF4-FFF2-40B4-BE49-F238E27FC236}">
                    <a16:creationId xmlns:a16="http://schemas.microsoft.com/office/drawing/2014/main" id="{BCB47C75-B24F-0040-BB35-0DF1B25E05BA}"/>
                  </a:ext>
                </a:extLst>
              </p:cNvPr>
              <p:cNvSpPr/>
              <p:nvPr/>
            </p:nvSpPr>
            <p:spPr>
              <a:xfrm>
                <a:off x="3057700" y="99386"/>
                <a:ext cx="360000" cy="208669"/>
              </a:xfrm>
              <a:prstGeom prst="triangl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00B050"/>
                  </a:solidFill>
                </a:endParaRPr>
              </a:p>
            </p:txBody>
          </p:sp>
        </p:grpSp>
      </p:grpSp>
      <p:sp>
        <p:nvSpPr>
          <p:cNvPr id="577" name="Rectangle 576">
            <a:extLst>
              <a:ext uri="{FF2B5EF4-FFF2-40B4-BE49-F238E27FC236}">
                <a16:creationId xmlns:a16="http://schemas.microsoft.com/office/drawing/2014/main" id="{C1E27ADE-9CF2-CD81-F726-ED6ED9276672}"/>
              </a:ext>
            </a:extLst>
          </p:cNvPr>
          <p:cNvSpPr/>
          <p:nvPr/>
        </p:nvSpPr>
        <p:spPr>
          <a:xfrm>
            <a:off x="378647" y="549725"/>
            <a:ext cx="2154590" cy="2157045"/>
          </a:xfrm>
          <a:prstGeom prst="rect">
            <a:avLst/>
          </a:prstGeom>
          <a:solidFill>
            <a:srgbClr val="FFFF00">
              <a:alpha val="20000"/>
            </a:srgbClr>
          </a:solidFill>
          <a:ln w="571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81" name="Graphic 580" descr="Cursor with solid fill">
            <a:extLst>
              <a:ext uri="{FF2B5EF4-FFF2-40B4-BE49-F238E27FC236}">
                <a16:creationId xmlns:a16="http://schemas.microsoft.com/office/drawing/2014/main" id="{5722B4D6-BBDD-07F4-7A41-4ADB2B9BE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23703">
            <a:off x="2255655" y="2615380"/>
            <a:ext cx="564447" cy="564447"/>
          </a:xfrm>
          <a:prstGeom prst="rect">
            <a:avLst/>
          </a:prstGeom>
        </p:spPr>
      </p:pic>
      <p:sp>
        <p:nvSpPr>
          <p:cNvPr id="596" name="TextBox 595">
            <a:extLst>
              <a:ext uri="{FF2B5EF4-FFF2-40B4-BE49-F238E27FC236}">
                <a16:creationId xmlns:a16="http://schemas.microsoft.com/office/drawing/2014/main" id="{893585B6-F23F-C170-6D81-F453D52D49ED}"/>
              </a:ext>
            </a:extLst>
          </p:cNvPr>
          <p:cNvSpPr txBox="1"/>
          <p:nvPr/>
        </p:nvSpPr>
        <p:spPr>
          <a:xfrm>
            <a:off x="6257415" y="5474260"/>
            <a:ext cx="1437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C55A11"/>
                </a:solidFill>
                <a:latin typeface="Arial Rounded MT Bold" panose="020F0704030504030204" pitchFamily="34" charset="0"/>
              </a:rPr>
              <a:t>C: x kg</a:t>
            </a:r>
          </a:p>
          <a:p>
            <a:r>
              <a:rPr lang="en-GB" sz="2800" dirty="0">
                <a:solidFill>
                  <a:srgbClr val="C55A11"/>
                </a:solidFill>
                <a:latin typeface="Arial Rounded MT Bold" panose="020F0704030504030204" pitchFamily="34" charset="0"/>
              </a:rPr>
              <a:t>B: x xx</a:t>
            </a:r>
            <a:endParaRPr lang="en-GB" sz="3600" dirty="0">
              <a:solidFill>
                <a:srgbClr val="C55A1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EF35E052-8293-0705-89A4-26171EEE2291}"/>
              </a:ext>
            </a:extLst>
          </p:cNvPr>
          <p:cNvSpPr txBox="1"/>
          <p:nvPr/>
        </p:nvSpPr>
        <p:spPr>
          <a:xfrm>
            <a:off x="4122569" y="211399"/>
            <a:ext cx="9401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734B1F"/>
                </a:solidFill>
                <a:latin typeface="Arial Rounded MT Bold" panose="020F0704030504030204" pitchFamily="34" charset="0"/>
              </a:rPr>
              <a:t>Q2</a:t>
            </a:r>
            <a:endParaRPr lang="en-GB" dirty="0">
              <a:solidFill>
                <a:srgbClr val="734B1F"/>
              </a:solidFill>
            </a:endParaRPr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7ED9F181-949F-7C7E-9626-DF58AFF8030F}"/>
              </a:ext>
            </a:extLst>
          </p:cNvPr>
          <p:cNvSpPr txBox="1"/>
          <p:nvPr/>
        </p:nvSpPr>
        <p:spPr>
          <a:xfrm>
            <a:off x="1037819" y="184772"/>
            <a:ext cx="9401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734B1F"/>
                </a:solidFill>
                <a:latin typeface="Arial Rounded MT Bold" panose="020F0704030504030204" pitchFamily="34" charset="0"/>
              </a:rPr>
              <a:t>Q1</a:t>
            </a:r>
            <a:endParaRPr lang="en-GB" dirty="0">
              <a:solidFill>
                <a:srgbClr val="734B1F"/>
              </a:solidFill>
            </a:endParaRPr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66093208-0F53-09B8-D283-D48D49A3FC6E}"/>
              </a:ext>
            </a:extLst>
          </p:cNvPr>
          <p:cNvSpPr txBox="1"/>
          <p:nvPr/>
        </p:nvSpPr>
        <p:spPr>
          <a:xfrm>
            <a:off x="1220915" y="6308933"/>
            <a:ext cx="9401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734B1F"/>
                </a:solidFill>
                <a:latin typeface="Arial Rounded MT Bold" panose="020F0704030504030204" pitchFamily="34" charset="0"/>
              </a:rPr>
              <a:t>Q3</a:t>
            </a:r>
            <a:endParaRPr lang="en-GB" dirty="0">
              <a:solidFill>
                <a:srgbClr val="734B1F"/>
              </a:solidFill>
            </a:endParaRPr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EFF7809F-A6ED-2BE9-4B19-FEFCB9A0B65B}"/>
              </a:ext>
            </a:extLst>
          </p:cNvPr>
          <p:cNvSpPr txBox="1"/>
          <p:nvPr/>
        </p:nvSpPr>
        <p:spPr>
          <a:xfrm>
            <a:off x="4232067" y="6308275"/>
            <a:ext cx="9401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734B1F"/>
                </a:solidFill>
                <a:latin typeface="Arial Rounded MT Bold" panose="020F0704030504030204" pitchFamily="34" charset="0"/>
              </a:rPr>
              <a:t>Q4</a:t>
            </a:r>
            <a:endParaRPr lang="en-GB" dirty="0">
              <a:solidFill>
                <a:srgbClr val="734B1F"/>
              </a:solidFill>
            </a:endParaRPr>
          </a:p>
        </p:txBody>
      </p:sp>
      <p:grpSp>
        <p:nvGrpSpPr>
          <p:cNvPr id="635" name="Group 634">
            <a:extLst>
              <a:ext uri="{FF2B5EF4-FFF2-40B4-BE49-F238E27FC236}">
                <a16:creationId xmlns:a16="http://schemas.microsoft.com/office/drawing/2014/main" id="{C7FF60F2-3025-9F77-2886-95CD076A8416}"/>
              </a:ext>
            </a:extLst>
          </p:cNvPr>
          <p:cNvGrpSpPr/>
          <p:nvPr/>
        </p:nvGrpSpPr>
        <p:grpSpPr>
          <a:xfrm>
            <a:off x="6476759" y="2851591"/>
            <a:ext cx="5646817" cy="663417"/>
            <a:chOff x="6437250" y="2748505"/>
            <a:chExt cx="5646817" cy="663417"/>
          </a:xfrm>
        </p:grpSpPr>
        <p:grpSp>
          <p:nvGrpSpPr>
            <p:cNvPr id="610" name="Group 609">
              <a:extLst>
                <a:ext uri="{FF2B5EF4-FFF2-40B4-BE49-F238E27FC236}">
                  <a16:creationId xmlns:a16="http://schemas.microsoft.com/office/drawing/2014/main" id="{3126B639-5454-AD0E-79D1-1D0E1B3F59A7}"/>
                </a:ext>
              </a:extLst>
            </p:cNvPr>
            <p:cNvGrpSpPr/>
            <p:nvPr/>
          </p:nvGrpSpPr>
          <p:grpSpPr>
            <a:xfrm>
              <a:off x="6437250" y="2748505"/>
              <a:ext cx="5646817" cy="663417"/>
              <a:chOff x="6545183" y="3191642"/>
              <a:chExt cx="5646817" cy="663417"/>
            </a:xfrm>
          </p:grpSpPr>
          <p:sp>
            <p:nvSpPr>
              <p:cNvPr id="605" name="Rectangle: Rounded Corners 604">
                <a:extLst>
                  <a:ext uri="{FF2B5EF4-FFF2-40B4-BE49-F238E27FC236}">
                    <a16:creationId xmlns:a16="http://schemas.microsoft.com/office/drawing/2014/main" id="{660B1667-3BFD-F427-FAFD-807814A0F245}"/>
                  </a:ext>
                </a:extLst>
              </p:cNvPr>
              <p:cNvSpPr/>
              <p:nvPr/>
            </p:nvSpPr>
            <p:spPr>
              <a:xfrm>
                <a:off x="6612510" y="3191642"/>
                <a:ext cx="5371772" cy="230121"/>
              </a:xfrm>
              <a:prstGeom prst="roundRect">
                <a:avLst>
                  <a:gd name="adj" fmla="val 50000"/>
                </a:avLst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6" name="TextBox 605">
                <a:extLst>
                  <a:ext uri="{FF2B5EF4-FFF2-40B4-BE49-F238E27FC236}">
                    <a16:creationId xmlns:a16="http://schemas.microsoft.com/office/drawing/2014/main" id="{0AA20166-9C77-F2EA-EBEF-6A5E1CFCEFE0}"/>
                  </a:ext>
                </a:extLst>
              </p:cNvPr>
              <p:cNvSpPr txBox="1"/>
              <p:nvPr/>
            </p:nvSpPr>
            <p:spPr>
              <a:xfrm>
                <a:off x="6545183" y="3454949"/>
                <a:ext cx="2285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000" dirty="0">
                    <a:latin typeface="Arial Rounded MT Bold" panose="020F0704030504030204" pitchFamily="34" charset="0"/>
                  </a:rPr>
                  <a:t>0</a:t>
                </a:r>
              </a:p>
            </p:txBody>
          </p:sp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D6645C09-DCE9-3019-AD2B-61A403F69D45}"/>
                  </a:ext>
                </a:extLst>
              </p:cNvPr>
              <p:cNvSpPr txBox="1"/>
              <p:nvPr/>
            </p:nvSpPr>
            <p:spPr>
              <a:xfrm>
                <a:off x="11342189" y="3396604"/>
                <a:ext cx="84981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000" dirty="0">
                    <a:latin typeface="Arial Rounded MT Bold" panose="020F0704030504030204" pitchFamily="34" charset="0"/>
                  </a:rPr>
                  <a:t>1000</a:t>
                </a:r>
              </a:p>
            </p:txBody>
          </p:sp>
          <p:sp>
            <p:nvSpPr>
              <p:cNvPr id="608" name="Oval 607">
                <a:extLst>
                  <a:ext uri="{FF2B5EF4-FFF2-40B4-BE49-F238E27FC236}">
                    <a16:creationId xmlns:a16="http://schemas.microsoft.com/office/drawing/2014/main" id="{F95D4519-B3CA-FDEC-3982-B6BEACC44300}"/>
                  </a:ext>
                </a:extLst>
              </p:cNvPr>
              <p:cNvSpPr/>
              <p:nvPr/>
            </p:nvSpPr>
            <p:spPr>
              <a:xfrm>
                <a:off x="7270074" y="3209839"/>
                <a:ext cx="180370" cy="18037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02ED801D-21DE-1B25-11E0-FA8B171C577D}"/>
                </a:ext>
              </a:extLst>
            </p:cNvPr>
            <p:cNvSpPr txBox="1"/>
            <p:nvPr/>
          </p:nvSpPr>
          <p:spPr>
            <a:xfrm>
              <a:off x="6924349" y="2991588"/>
              <a:ext cx="65595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2000" dirty="0">
                  <a:latin typeface="Arial Rounded MT Bold" panose="020F0704030504030204" pitchFamily="34" charset="0"/>
                </a:rPr>
                <a:t>100</a:t>
              </a:r>
            </a:p>
          </p:txBody>
        </p:sp>
      </p:grp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A2E62F8F-0473-CAFD-7DDE-39C93D3E3113}"/>
              </a:ext>
            </a:extLst>
          </p:cNvPr>
          <p:cNvGrpSpPr/>
          <p:nvPr/>
        </p:nvGrpSpPr>
        <p:grpSpPr>
          <a:xfrm>
            <a:off x="10659947" y="557922"/>
            <a:ext cx="1150720" cy="1150717"/>
            <a:chOff x="6605751" y="2730627"/>
            <a:chExt cx="903890" cy="903890"/>
          </a:xfrm>
        </p:grpSpPr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687D7F0B-C358-E4DB-4ABD-4AF79A3D2B87}"/>
                </a:ext>
              </a:extLst>
            </p:cNvPr>
            <p:cNvSpPr/>
            <p:nvPr/>
          </p:nvSpPr>
          <p:spPr>
            <a:xfrm>
              <a:off x="6866021" y="2971509"/>
              <a:ext cx="383350" cy="38335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1D979188-3CDD-29C1-2AC7-9CCABC3042E5}"/>
                </a:ext>
              </a:extLst>
            </p:cNvPr>
            <p:cNvSpPr/>
            <p:nvPr/>
          </p:nvSpPr>
          <p:spPr>
            <a:xfrm>
              <a:off x="6765036" y="3325827"/>
              <a:ext cx="585320" cy="29024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B0E5262E-36C5-B0E5-232B-C327B1A1C631}"/>
                </a:ext>
              </a:extLst>
            </p:cNvPr>
            <p:cNvSpPr/>
            <p:nvPr/>
          </p:nvSpPr>
          <p:spPr>
            <a:xfrm>
              <a:off x="6605751" y="2730627"/>
              <a:ext cx="903890" cy="90389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37" name="Group 636">
            <a:extLst>
              <a:ext uri="{FF2B5EF4-FFF2-40B4-BE49-F238E27FC236}">
                <a16:creationId xmlns:a16="http://schemas.microsoft.com/office/drawing/2014/main" id="{59DDF2E9-BFB8-10C6-2D6E-B89C63A205DF}"/>
              </a:ext>
            </a:extLst>
          </p:cNvPr>
          <p:cNvGrpSpPr/>
          <p:nvPr/>
        </p:nvGrpSpPr>
        <p:grpSpPr>
          <a:xfrm>
            <a:off x="6504576" y="528598"/>
            <a:ext cx="3092143" cy="1966295"/>
            <a:chOff x="6504576" y="528598"/>
            <a:chExt cx="3092143" cy="1966295"/>
          </a:xfrm>
        </p:grpSpPr>
        <p:grpSp>
          <p:nvGrpSpPr>
            <p:cNvPr id="634" name="Group 633">
              <a:extLst>
                <a:ext uri="{FF2B5EF4-FFF2-40B4-BE49-F238E27FC236}">
                  <a16:creationId xmlns:a16="http://schemas.microsoft.com/office/drawing/2014/main" id="{4C6DF3E2-D612-FF08-BAE3-62AACDC18032}"/>
                </a:ext>
              </a:extLst>
            </p:cNvPr>
            <p:cNvGrpSpPr/>
            <p:nvPr/>
          </p:nvGrpSpPr>
          <p:grpSpPr>
            <a:xfrm>
              <a:off x="6504576" y="528598"/>
              <a:ext cx="3092143" cy="937978"/>
              <a:chOff x="6670317" y="538162"/>
              <a:chExt cx="3703036" cy="1123287"/>
            </a:xfrm>
          </p:grpSpPr>
          <p:grpSp>
            <p:nvGrpSpPr>
              <p:cNvPr id="574" name="Group 573">
                <a:extLst>
                  <a:ext uri="{FF2B5EF4-FFF2-40B4-BE49-F238E27FC236}">
                    <a16:creationId xmlns:a16="http://schemas.microsoft.com/office/drawing/2014/main" id="{B0BAD8F9-E065-9093-8862-434B1FEED89C}"/>
                  </a:ext>
                </a:extLst>
              </p:cNvPr>
              <p:cNvGrpSpPr/>
              <p:nvPr/>
            </p:nvGrpSpPr>
            <p:grpSpPr>
              <a:xfrm>
                <a:off x="6670317" y="580731"/>
                <a:ext cx="2351819" cy="1080718"/>
                <a:chOff x="8066909" y="2119657"/>
                <a:chExt cx="2351819" cy="1080717"/>
              </a:xfrm>
            </p:grpSpPr>
            <p:sp>
              <p:nvSpPr>
                <p:cNvPr id="566" name="Rectangle: Rounded Corners 565">
                  <a:extLst>
                    <a:ext uri="{FF2B5EF4-FFF2-40B4-BE49-F238E27FC236}">
                      <a16:creationId xmlns:a16="http://schemas.microsoft.com/office/drawing/2014/main" id="{2545B15E-A388-743D-68C6-5CA3B8464F69}"/>
                    </a:ext>
                  </a:extLst>
                </p:cNvPr>
                <p:cNvSpPr/>
                <p:nvPr/>
              </p:nvSpPr>
              <p:spPr>
                <a:xfrm>
                  <a:off x="9330978" y="2119657"/>
                  <a:ext cx="1087750" cy="107696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A459"/>
                </a:solidFill>
                <a:ln w="7620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4000" dirty="0">
                      <a:latin typeface="Arial Rounded MT Bold" panose="020F0704030504030204" pitchFamily="34" charset="0"/>
                    </a:rPr>
                    <a:t>▶</a:t>
                  </a:r>
                  <a:endParaRPr lang="en-GB" sz="3200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567" name="Rectangle: Rounded Corners 566">
                  <a:extLst>
                    <a:ext uri="{FF2B5EF4-FFF2-40B4-BE49-F238E27FC236}">
                      <a16:creationId xmlns:a16="http://schemas.microsoft.com/office/drawing/2014/main" id="{F7FF956E-2725-209A-2C0E-AA9428EB4B5E}"/>
                    </a:ext>
                  </a:extLst>
                </p:cNvPr>
                <p:cNvSpPr/>
                <p:nvPr/>
              </p:nvSpPr>
              <p:spPr>
                <a:xfrm>
                  <a:off x="8066909" y="2123413"/>
                  <a:ext cx="1087750" cy="107696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A459"/>
                </a:solidFill>
                <a:ln w="76200">
                  <a:solidFill>
                    <a:srgbClr val="DEB2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4500" dirty="0">
                      <a:latin typeface="Arial Rounded MT Bold" panose="020F0704030504030204" pitchFamily="34" charset="0"/>
                    </a:rPr>
                    <a:t>II</a:t>
                  </a:r>
                </a:p>
              </p:txBody>
            </p:sp>
          </p:grpSp>
          <p:grpSp>
            <p:nvGrpSpPr>
              <p:cNvPr id="632" name="Group 631">
                <a:extLst>
                  <a:ext uri="{FF2B5EF4-FFF2-40B4-BE49-F238E27FC236}">
                    <a16:creationId xmlns:a16="http://schemas.microsoft.com/office/drawing/2014/main" id="{86EEC7D2-CAFC-7D13-7D37-823B24E29FFC}"/>
                  </a:ext>
                </a:extLst>
              </p:cNvPr>
              <p:cNvGrpSpPr/>
              <p:nvPr/>
            </p:nvGrpSpPr>
            <p:grpSpPr>
              <a:xfrm>
                <a:off x="9278947" y="538162"/>
                <a:ext cx="1094406" cy="1083543"/>
                <a:chOff x="10672688" y="1830192"/>
                <a:chExt cx="1094406" cy="1083543"/>
              </a:xfrm>
            </p:grpSpPr>
            <p:sp>
              <p:nvSpPr>
                <p:cNvPr id="631" name="Rectangle: Rounded Corners 630">
                  <a:extLst>
                    <a:ext uri="{FF2B5EF4-FFF2-40B4-BE49-F238E27FC236}">
                      <a16:creationId xmlns:a16="http://schemas.microsoft.com/office/drawing/2014/main" id="{EE6F9AE3-CFDB-71A4-D251-6F71F2047C72}"/>
                    </a:ext>
                  </a:extLst>
                </p:cNvPr>
                <p:cNvSpPr/>
                <p:nvPr/>
              </p:nvSpPr>
              <p:spPr>
                <a:xfrm>
                  <a:off x="10672688" y="1966141"/>
                  <a:ext cx="947594" cy="947594"/>
                </a:xfrm>
                <a:prstGeom prst="roundRect">
                  <a:avLst/>
                </a:prstGeom>
                <a:noFill/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630" name="Picture 629">
                  <a:extLst>
                    <a:ext uri="{FF2B5EF4-FFF2-40B4-BE49-F238E27FC236}">
                      <a16:creationId xmlns:a16="http://schemas.microsoft.com/office/drawing/2014/main" id="{0AAE8754-BAD8-C6AF-C6B5-BF27D49C1B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10996994" y="1830192"/>
                  <a:ext cx="770100" cy="789848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636" name="Rectangle: Rounded Corners 635">
              <a:extLst>
                <a:ext uri="{FF2B5EF4-FFF2-40B4-BE49-F238E27FC236}">
                  <a16:creationId xmlns:a16="http://schemas.microsoft.com/office/drawing/2014/main" id="{BC58FB83-6064-FA0B-016A-FFC5CA793976}"/>
                </a:ext>
              </a:extLst>
            </p:cNvPr>
            <p:cNvSpPr/>
            <p:nvPr/>
          </p:nvSpPr>
          <p:spPr>
            <a:xfrm>
              <a:off x="6504576" y="1732674"/>
              <a:ext cx="3092143" cy="76221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  Policy</a:t>
              </a:r>
              <a:endParaRPr lang="en-GB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758" name="Group 757">
            <a:extLst>
              <a:ext uri="{FF2B5EF4-FFF2-40B4-BE49-F238E27FC236}">
                <a16:creationId xmlns:a16="http://schemas.microsoft.com/office/drawing/2014/main" id="{812FAA65-25C4-7E3C-8218-16F04B79FEB3}"/>
              </a:ext>
            </a:extLst>
          </p:cNvPr>
          <p:cNvGrpSpPr/>
          <p:nvPr/>
        </p:nvGrpSpPr>
        <p:grpSpPr>
          <a:xfrm>
            <a:off x="7662589" y="3737233"/>
            <a:ext cx="3256395" cy="2672357"/>
            <a:chOff x="8745155" y="3737233"/>
            <a:chExt cx="3256395" cy="2672357"/>
          </a:xfrm>
        </p:grpSpPr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D81653F4-F9A9-1A19-1B65-EF7671610D9E}"/>
                </a:ext>
              </a:extLst>
            </p:cNvPr>
            <p:cNvGrpSpPr/>
            <p:nvPr/>
          </p:nvGrpSpPr>
          <p:grpSpPr>
            <a:xfrm>
              <a:off x="8745155" y="3737233"/>
              <a:ext cx="3256395" cy="2292826"/>
              <a:chOff x="8682858" y="4145776"/>
              <a:chExt cx="3256395" cy="2292826"/>
            </a:xfrm>
          </p:grpSpPr>
          <p:sp>
            <p:nvSpPr>
              <p:cNvPr id="584" name="Speech Bubble: Oval 583">
                <a:extLst>
                  <a:ext uri="{FF2B5EF4-FFF2-40B4-BE49-F238E27FC236}">
                    <a16:creationId xmlns:a16="http://schemas.microsoft.com/office/drawing/2014/main" id="{228F14A6-AC1F-10A0-8DB6-86511A39F6B8}"/>
                  </a:ext>
                </a:extLst>
              </p:cNvPr>
              <p:cNvSpPr/>
              <p:nvPr/>
            </p:nvSpPr>
            <p:spPr>
              <a:xfrm>
                <a:off x="8682858" y="4145776"/>
                <a:ext cx="1958106" cy="1859440"/>
              </a:xfrm>
              <a:prstGeom prst="wedgeEllipseCallout">
                <a:avLst>
                  <a:gd name="adj1" fmla="val 61235"/>
                  <a:gd name="adj2" fmla="val 36713"/>
                </a:avLst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88" name="Graphic 587" descr="Earth with solid fill">
                <a:extLst>
                  <a:ext uri="{FF2B5EF4-FFF2-40B4-BE49-F238E27FC236}">
                    <a16:creationId xmlns:a16="http://schemas.microsoft.com/office/drawing/2014/main" id="{EEF99DEB-8FFD-FB53-DB39-0498A5E48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851505" y="5350854"/>
                <a:ext cx="1087748" cy="1087748"/>
              </a:xfrm>
              <a:prstGeom prst="rect">
                <a:avLst/>
              </a:prstGeom>
            </p:spPr>
          </p:pic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97862176-2332-8AE5-8108-EA040C747FEF}"/>
                  </a:ext>
                </a:extLst>
              </p:cNvPr>
              <p:cNvSpPr txBox="1"/>
              <p:nvPr/>
            </p:nvSpPr>
            <p:spPr>
              <a:xfrm>
                <a:off x="8969404" y="4530218"/>
                <a:ext cx="133469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3600">
                    <a:solidFill>
                      <a:schemeClr val="accent1">
                        <a:lumMod val="75000"/>
                      </a:schemeClr>
                    </a:solidFill>
                    <a:latin typeface="Arial Rounded MT Bold" panose="020F0704030504030204" pitchFamily="34" charset="0"/>
                  </a:rPr>
                  <a:t>100 kg</a:t>
                </a:r>
                <a:endParaRPr lang="en-GB" sz="3600" dirty="0">
                  <a:solidFill>
                    <a:schemeClr val="accent1">
                      <a:lumMod val="7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639" name="TextBox 638">
              <a:extLst>
                <a:ext uri="{FF2B5EF4-FFF2-40B4-BE49-F238E27FC236}">
                  <a16:creationId xmlns:a16="http://schemas.microsoft.com/office/drawing/2014/main" id="{4155A868-2723-A158-662B-3E03999F8123}"/>
                </a:ext>
              </a:extLst>
            </p:cNvPr>
            <p:cNvSpPr txBox="1"/>
            <p:nvPr/>
          </p:nvSpPr>
          <p:spPr>
            <a:xfrm>
              <a:off x="8746467" y="5886370"/>
              <a:ext cx="309603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accent1">
                      <a:lumMod val="75000"/>
                    </a:schemeClr>
                  </a:solidFill>
                  <a:latin typeface="Arial Rounded MT Bold" panose="020F0704030504030204" pitchFamily="34" charset="0"/>
                </a:rPr>
                <a:t>C: x kg</a:t>
              </a:r>
            </a:p>
          </p:txBody>
        </p:sp>
      </p:grpSp>
      <p:pic>
        <p:nvPicPr>
          <p:cNvPr id="641" name="Picture 64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E3C41B4-698F-AF62-0FE1-8B075CC905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021" y="1952033"/>
            <a:ext cx="313498" cy="522496"/>
          </a:xfrm>
          <a:prstGeom prst="rect">
            <a:avLst/>
          </a:prstGeom>
        </p:spPr>
      </p:pic>
      <p:sp>
        <p:nvSpPr>
          <p:cNvPr id="642" name="TextBox 641">
            <a:extLst>
              <a:ext uri="{FF2B5EF4-FFF2-40B4-BE49-F238E27FC236}">
                <a16:creationId xmlns:a16="http://schemas.microsoft.com/office/drawing/2014/main" id="{9DC107CE-EDC6-C543-5FC5-C509C69563A0}"/>
              </a:ext>
            </a:extLst>
          </p:cNvPr>
          <p:cNvSpPr txBox="1"/>
          <p:nvPr/>
        </p:nvSpPr>
        <p:spPr>
          <a:xfrm>
            <a:off x="10762081" y="1890115"/>
            <a:ext cx="10877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latin typeface="Arial Rounded MT Bold" panose="020F0704030504030204" pitchFamily="34" charset="0"/>
              </a:rPr>
              <a:t>50</a:t>
            </a:r>
          </a:p>
        </p:txBody>
      </p: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F15D44F8-CF88-9149-839C-9AB73E7FE333}"/>
              </a:ext>
            </a:extLst>
          </p:cNvPr>
          <p:cNvGrpSpPr/>
          <p:nvPr/>
        </p:nvGrpSpPr>
        <p:grpSpPr>
          <a:xfrm>
            <a:off x="8826676" y="1867114"/>
            <a:ext cx="482813" cy="478021"/>
            <a:chOff x="7421045" y="4134937"/>
            <a:chExt cx="913861" cy="904791"/>
          </a:xfrm>
        </p:grpSpPr>
        <p:sp>
          <p:nvSpPr>
            <p:cNvPr id="643" name="Rectangle: Rounded Corners 642">
              <a:extLst>
                <a:ext uri="{FF2B5EF4-FFF2-40B4-BE49-F238E27FC236}">
                  <a16:creationId xmlns:a16="http://schemas.microsoft.com/office/drawing/2014/main" id="{1724395E-AEEC-AA8A-DA88-5D161C3DB512}"/>
                </a:ext>
              </a:extLst>
            </p:cNvPr>
            <p:cNvSpPr/>
            <p:nvPr/>
          </p:nvSpPr>
          <p:spPr>
            <a:xfrm>
              <a:off x="7421045" y="4248459"/>
              <a:ext cx="791269" cy="791269"/>
            </a:xfrm>
            <a:prstGeom prst="round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pic>
          <p:nvPicPr>
            <p:cNvPr id="644" name="Picture 643">
              <a:extLst>
                <a:ext uri="{FF2B5EF4-FFF2-40B4-BE49-F238E27FC236}">
                  <a16:creationId xmlns:a16="http://schemas.microsoft.com/office/drawing/2014/main" id="{F6D4740D-B52D-05C7-8632-51A44398E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7691850" y="4134937"/>
              <a:ext cx="643056" cy="659547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49" name="Group 648">
            <a:extLst>
              <a:ext uri="{FF2B5EF4-FFF2-40B4-BE49-F238E27FC236}">
                <a16:creationId xmlns:a16="http://schemas.microsoft.com/office/drawing/2014/main" id="{D2228465-2F30-B8EB-97BF-B5551AD81B64}"/>
              </a:ext>
            </a:extLst>
          </p:cNvPr>
          <p:cNvGrpSpPr/>
          <p:nvPr/>
        </p:nvGrpSpPr>
        <p:grpSpPr>
          <a:xfrm>
            <a:off x="7891159" y="1871530"/>
            <a:ext cx="725321" cy="513884"/>
            <a:chOff x="7876903" y="1876424"/>
            <a:chExt cx="805956" cy="513884"/>
          </a:xfrm>
        </p:grpSpPr>
        <p:pic>
          <p:nvPicPr>
            <p:cNvPr id="647" name="Graphic 646" descr="Eye with solid fill">
              <a:extLst>
                <a:ext uri="{FF2B5EF4-FFF2-40B4-BE49-F238E27FC236}">
                  <a16:creationId xmlns:a16="http://schemas.microsoft.com/office/drawing/2014/main" id="{6586D6FA-4C9C-C9A4-2EEC-715385373A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5280" t="22866" r="6579" b="20935"/>
            <a:stretch/>
          </p:blipFill>
          <p:spPr>
            <a:xfrm>
              <a:off x="7876903" y="1876424"/>
              <a:ext cx="805956" cy="513884"/>
            </a:xfrm>
            <a:prstGeom prst="rect">
              <a:avLst/>
            </a:prstGeom>
          </p:spPr>
        </p:pic>
        <p:sp>
          <p:nvSpPr>
            <p:cNvPr id="648" name="Oval 647">
              <a:extLst>
                <a:ext uri="{FF2B5EF4-FFF2-40B4-BE49-F238E27FC236}">
                  <a16:creationId xmlns:a16="http://schemas.microsoft.com/office/drawing/2014/main" id="{9D96D58C-9662-21AC-592C-FC3B02765C29}"/>
                </a:ext>
              </a:extLst>
            </p:cNvPr>
            <p:cNvSpPr/>
            <p:nvPr/>
          </p:nvSpPr>
          <p:spPr>
            <a:xfrm>
              <a:off x="8110513" y="1956927"/>
              <a:ext cx="348082" cy="3480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9" name="Group 758">
            <a:extLst>
              <a:ext uri="{FF2B5EF4-FFF2-40B4-BE49-F238E27FC236}">
                <a16:creationId xmlns:a16="http://schemas.microsoft.com/office/drawing/2014/main" id="{D0EFEFC5-41A3-8ABC-C070-287C2006F052}"/>
              </a:ext>
            </a:extLst>
          </p:cNvPr>
          <p:cNvGrpSpPr/>
          <p:nvPr/>
        </p:nvGrpSpPr>
        <p:grpSpPr>
          <a:xfrm>
            <a:off x="11415429" y="3938369"/>
            <a:ext cx="248001" cy="2033555"/>
            <a:chOff x="7898917" y="3813249"/>
            <a:chExt cx="248001" cy="2033555"/>
          </a:xfrm>
        </p:grpSpPr>
        <p:sp>
          <p:nvSpPr>
            <p:cNvPr id="757" name="Rectangle: Rounded Corners 756">
              <a:extLst>
                <a:ext uri="{FF2B5EF4-FFF2-40B4-BE49-F238E27FC236}">
                  <a16:creationId xmlns:a16="http://schemas.microsoft.com/office/drawing/2014/main" id="{E329070C-905E-1CD1-EC04-9B7538C84C84}"/>
                </a:ext>
              </a:extLst>
            </p:cNvPr>
            <p:cNvSpPr/>
            <p:nvPr/>
          </p:nvSpPr>
          <p:spPr>
            <a:xfrm rot="16200000">
              <a:off x="7485155" y="4970511"/>
              <a:ext cx="1080000" cy="1800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56" name="Rectangle: Rounded Corners 755">
              <a:extLst>
                <a:ext uri="{FF2B5EF4-FFF2-40B4-BE49-F238E27FC236}">
                  <a16:creationId xmlns:a16="http://schemas.microsoft.com/office/drawing/2014/main" id="{C44208C2-0496-01AB-BA9B-D2AD5A9A67FE}"/>
                </a:ext>
              </a:extLst>
            </p:cNvPr>
            <p:cNvSpPr/>
            <p:nvPr/>
          </p:nvSpPr>
          <p:spPr>
            <a:xfrm>
              <a:off x="7898917" y="5666804"/>
              <a:ext cx="248001" cy="180000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55" name="Rectangle: Rounded Corners 754">
              <a:extLst>
                <a:ext uri="{FF2B5EF4-FFF2-40B4-BE49-F238E27FC236}">
                  <a16:creationId xmlns:a16="http://schemas.microsoft.com/office/drawing/2014/main" id="{342FB9FC-2BF2-36B0-9D8B-3B7D4A2CD046}"/>
                </a:ext>
              </a:extLst>
            </p:cNvPr>
            <p:cNvSpPr/>
            <p:nvPr/>
          </p:nvSpPr>
          <p:spPr>
            <a:xfrm rot="16200000">
              <a:off x="7125155" y="4623249"/>
              <a:ext cx="1800000" cy="180000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61" name="TextBox 760">
            <a:extLst>
              <a:ext uri="{FF2B5EF4-FFF2-40B4-BE49-F238E27FC236}">
                <a16:creationId xmlns:a16="http://schemas.microsoft.com/office/drawing/2014/main" id="{ADD5F066-C2FC-2130-547C-35EC37441C5C}"/>
              </a:ext>
            </a:extLst>
          </p:cNvPr>
          <p:cNvSpPr txBox="1"/>
          <p:nvPr/>
        </p:nvSpPr>
        <p:spPr>
          <a:xfrm>
            <a:off x="11203959" y="6038217"/>
            <a:ext cx="67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X °C</a:t>
            </a:r>
          </a:p>
        </p:txBody>
      </p:sp>
    </p:spTree>
    <p:extLst>
      <p:ext uri="{BB962C8B-B14F-4D97-AF65-F5344CB8AC3E}">
        <p14:creationId xmlns:p14="http://schemas.microsoft.com/office/powerpoint/2010/main" val="58487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F526E32-3A62-570A-34CE-35B8541C5E47}"/>
              </a:ext>
            </a:extLst>
          </p:cNvPr>
          <p:cNvSpPr/>
          <p:nvPr/>
        </p:nvSpPr>
        <p:spPr>
          <a:xfrm>
            <a:off x="3182870" y="5571929"/>
            <a:ext cx="1769128" cy="647070"/>
          </a:xfrm>
          <a:prstGeom prst="roundRect">
            <a:avLst>
              <a:gd name="adj" fmla="val 7942"/>
            </a:avLst>
          </a:prstGeom>
          <a:noFill/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Rotation: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F2C5048-DA82-3EF3-EB83-00070122C2AD}"/>
              </a:ext>
            </a:extLst>
          </p:cNvPr>
          <p:cNvSpPr/>
          <p:nvPr/>
        </p:nvSpPr>
        <p:spPr>
          <a:xfrm>
            <a:off x="4971514" y="5597632"/>
            <a:ext cx="734794" cy="647070"/>
          </a:xfrm>
          <a:prstGeom prst="roundRect">
            <a:avLst>
              <a:gd name="adj" fmla="val 7942"/>
            </a:avLst>
          </a:prstGeom>
          <a:noFill/>
          <a:ln w="5715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5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EF9F14B-C1CB-2E4C-1E7E-74CFF5D6B64C}"/>
              </a:ext>
            </a:extLst>
          </p:cNvPr>
          <p:cNvSpPr/>
          <p:nvPr/>
        </p:nvSpPr>
        <p:spPr>
          <a:xfrm>
            <a:off x="415476" y="4564209"/>
            <a:ext cx="734792" cy="731112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↑</a:t>
            </a:r>
            <a:endParaRPr lang="en-GB" sz="40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43C717A1-6BF6-234B-E475-4F7DF395FE70}"/>
              </a:ext>
            </a:extLst>
          </p:cNvPr>
          <p:cNvGrpSpPr/>
          <p:nvPr/>
        </p:nvGrpSpPr>
        <p:grpSpPr>
          <a:xfrm>
            <a:off x="1564893" y="4570480"/>
            <a:ext cx="1297790" cy="731112"/>
            <a:chOff x="9022391" y="2902774"/>
            <a:chExt cx="1542392" cy="73111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FF65AC8-9630-D1F1-A491-7D814DB05F2F}"/>
                </a:ext>
              </a:extLst>
            </p:cNvPr>
            <p:cNvSpPr/>
            <p:nvPr/>
          </p:nvSpPr>
          <p:spPr>
            <a:xfrm>
              <a:off x="9022391" y="2902774"/>
              <a:ext cx="1542392" cy="731112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00" b="1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25" name="Graphic 24" descr="Filter with solid fill">
              <a:extLst>
                <a:ext uri="{FF2B5EF4-FFF2-40B4-BE49-F238E27FC236}">
                  <a16:creationId xmlns:a16="http://schemas.microsoft.com/office/drawing/2014/main" id="{82FE0C74-695D-BA22-AC74-F7F6B8EB4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68846" y="2981704"/>
              <a:ext cx="649479" cy="649479"/>
            </a:xfrm>
            <a:prstGeom prst="rect">
              <a:avLst/>
            </a:prstGeom>
          </p:spPr>
        </p:pic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EB791F9-2707-2136-DEA7-863B918B3E06}"/>
              </a:ext>
            </a:extLst>
          </p:cNvPr>
          <p:cNvSpPr/>
          <p:nvPr/>
        </p:nvSpPr>
        <p:spPr>
          <a:xfrm>
            <a:off x="410145" y="5467108"/>
            <a:ext cx="734793" cy="731112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↓</a:t>
            </a:r>
            <a:endParaRPr lang="en-GB" sz="40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946CB00-2CA9-337C-91C7-11311775B066}"/>
              </a:ext>
            </a:extLst>
          </p:cNvPr>
          <p:cNvSpPr/>
          <p:nvPr/>
        </p:nvSpPr>
        <p:spPr>
          <a:xfrm>
            <a:off x="3182870" y="4570480"/>
            <a:ext cx="2513868" cy="731112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Mitigate</a:t>
            </a:r>
            <a:endParaRPr lang="en-GB" sz="4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673FC91-C4AE-EED7-3E7E-8862D4B6825D}"/>
              </a:ext>
            </a:extLst>
          </p:cNvPr>
          <p:cNvSpPr/>
          <p:nvPr/>
        </p:nvSpPr>
        <p:spPr>
          <a:xfrm>
            <a:off x="1573544" y="5467108"/>
            <a:ext cx="1297791" cy="73111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Ok</a:t>
            </a:r>
            <a:endParaRPr lang="en-GB" sz="4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71B05B-1DFF-7EE7-D765-FA32F966CEBA}"/>
              </a:ext>
            </a:extLst>
          </p:cNvPr>
          <p:cNvGrpSpPr/>
          <p:nvPr/>
        </p:nvGrpSpPr>
        <p:grpSpPr>
          <a:xfrm>
            <a:off x="6234535" y="5513590"/>
            <a:ext cx="540882" cy="731112"/>
            <a:chOff x="2329166" y="143043"/>
            <a:chExt cx="360000" cy="486614"/>
          </a:xfrm>
          <a:solidFill>
            <a:schemeClr val="accent6">
              <a:lumMod val="60000"/>
              <a:lumOff val="40000"/>
            </a:schemeClr>
          </a:solidFill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37C1C12-6300-D047-8DAC-61B701654977}"/>
                </a:ext>
              </a:extLst>
            </p:cNvPr>
            <p:cNvCxnSpPr>
              <a:cxnSpLocks/>
            </p:cNvCxnSpPr>
            <p:nvPr/>
          </p:nvCxnSpPr>
          <p:spPr>
            <a:xfrm>
              <a:off x="2509166" y="377657"/>
              <a:ext cx="0" cy="252000"/>
            </a:xfrm>
            <a:prstGeom prst="line">
              <a:avLst/>
            </a:prstGeom>
            <a:grpFill/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06722D9-D611-345C-5985-5449ADE0A912}"/>
                </a:ext>
              </a:extLst>
            </p:cNvPr>
            <p:cNvSpPr/>
            <p:nvPr/>
          </p:nvSpPr>
          <p:spPr>
            <a:xfrm>
              <a:off x="2329166" y="143043"/>
              <a:ext cx="360000" cy="360000"/>
            </a:xfrm>
            <a:prstGeom prst="triangl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FA30DDB-ACAE-AB6C-38FF-497DBEEA1DD1}"/>
              </a:ext>
            </a:extLst>
          </p:cNvPr>
          <p:cNvGrpSpPr/>
          <p:nvPr/>
        </p:nvGrpSpPr>
        <p:grpSpPr>
          <a:xfrm>
            <a:off x="6221989" y="4527969"/>
            <a:ext cx="565975" cy="764067"/>
            <a:chOff x="1617424" y="150406"/>
            <a:chExt cx="360000" cy="460733"/>
          </a:xfrm>
          <a:solidFill>
            <a:srgbClr val="FFFF00"/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B473D70-6472-6457-A728-839A99FCD67E}"/>
                </a:ext>
              </a:extLst>
            </p:cNvPr>
            <p:cNvSpPr/>
            <p:nvPr/>
          </p:nvSpPr>
          <p:spPr>
            <a:xfrm>
              <a:off x="1617424" y="150406"/>
              <a:ext cx="360000" cy="360000"/>
            </a:xfrm>
            <a:prstGeom prst="ellips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E1DB130-DE31-70FB-8239-5D6FCCB5C1B8}"/>
                </a:ext>
              </a:extLst>
            </p:cNvPr>
            <p:cNvGrpSpPr/>
            <p:nvPr/>
          </p:nvGrpSpPr>
          <p:grpSpPr>
            <a:xfrm>
              <a:off x="1699560" y="359139"/>
              <a:ext cx="207900" cy="252000"/>
              <a:chOff x="953999" y="113136"/>
              <a:chExt cx="245610" cy="372863"/>
            </a:xfrm>
            <a:grpFill/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D7A7815-D50F-CE06-318B-AA9423AAE25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076804" y="233999"/>
                <a:ext cx="0" cy="252000"/>
              </a:xfrm>
              <a:prstGeom prst="line">
                <a:avLst/>
              </a:prstGeom>
              <a:grpFill/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588B2EA-E2AF-9B40-866E-51C5F663EF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3999" y="116998"/>
                <a:ext cx="122805" cy="117000"/>
              </a:xfrm>
              <a:prstGeom prst="line">
                <a:avLst/>
              </a:prstGeom>
              <a:grpFill/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5D3D9FE-809D-0AEF-F156-8D62A1B009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3195" y="113136"/>
                <a:ext cx="116414" cy="125006"/>
              </a:xfrm>
              <a:prstGeom prst="line">
                <a:avLst/>
              </a:prstGeom>
              <a:grpFill/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478BBE9-DE6C-2E3C-C859-EA0C29D2AAC6}"/>
              </a:ext>
            </a:extLst>
          </p:cNvPr>
          <p:cNvSpPr/>
          <p:nvPr/>
        </p:nvSpPr>
        <p:spPr>
          <a:xfrm>
            <a:off x="2203478" y="613298"/>
            <a:ext cx="4180431" cy="647070"/>
          </a:xfrm>
          <a:prstGeom prst="roundRect">
            <a:avLst>
              <a:gd name="adj" fmla="val 9393"/>
            </a:avLst>
          </a:prstGeom>
          <a:noFill/>
          <a:ln w="285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F3F03E-1DC0-C8E7-9E1C-EBE9576F36E9}"/>
              </a:ext>
            </a:extLst>
          </p:cNvPr>
          <p:cNvSpPr/>
          <p:nvPr/>
        </p:nvSpPr>
        <p:spPr>
          <a:xfrm>
            <a:off x="2203477" y="1354277"/>
            <a:ext cx="4180431" cy="647070"/>
          </a:xfrm>
          <a:prstGeom prst="roundRect">
            <a:avLst>
              <a:gd name="adj" fmla="val 9393"/>
            </a:avLst>
          </a:prstGeom>
          <a:noFill/>
          <a:ln w="285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872987-A5C9-93EE-8BBA-F90803D6F0D5}"/>
              </a:ext>
            </a:extLst>
          </p:cNvPr>
          <p:cNvSpPr/>
          <p:nvPr/>
        </p:nvSpPr>
        <p:spPr>
          <a:xfrm>
            <a:off x="2203476" y="2087373"/>
            <a:ext cx="4180431" cy="647070"/>
          </a:xfrm>
          <a:prstGeom prst="roundRect">
            <a:avLst>
              <a:gd name="adj" fmla="val 9393"/>
            </a:avLst>
          </a:prstGeom>
          <a:noFill/>
          <a:ln w="285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BEB47E-18FC-BD4B-B0B4-DD7AF0027FD9}"/>
              </a:ext>
            </a:extLst>
          </p:cNvPr>
          <p:cNvSpPr/>
          <p:nvPr/>
        </p:nvSpPr>
        <p:spPr>
          <a:xfrm>
            <a:off x="2203478" y="2820469"/>
            <a:ext cx="4180431" cy="647070"/>
          </a:xfrm>
          <a:prstGeom prst="roundRect">
            <a:avLst>
              <a:gd name="adj" fmla="val 9393"/>
            </a:avLst>
          </a:prstGeom>
          <a:noFill/>
          <a:ln w="285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443970-5C5F-1F74-7723-BA74D79B3372}"/>
              </a:ext>
            </a:extLst>
          </p:cNvPr>
          <p:cNvSpPr/>
          <p:nvPr/>
        </p:nvSpPr>
        <p:spPr>
          <a:xfrm>
            <a:off x="2203477" y="3561448"/>
            <a:ext cx="4180431" cy="647070"/>
          </a:xfrm>
          <a:prstGeom prst="roundRect">
            <a:avLst>
              <a:gd name="adj" fmla="val 9393"/>
            </a:avLst>
          </a:prstGeom>
          <a:noFill/>
          <a:ln w="285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19134B-81DB-8899-4589-BA96482442CE}"/>
              </a:ext>
            </a:extLst>
          </p:cNvPr>
          <p:cNvSpPr/>
          <p:nvPr/>
        </p:nvSpPr>
        <p:spPr>
          <a:xfrm>
            <a:off x="730334" y="621181"/>
            <a:ext cx="1313795" cy="64707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2A9764-F812-22D5-6DDE-89D0811B538E}"/>
              </a:ext>
            </a:extLst>
          </p:cNvPr>
          <p:cNvSpPr/>
          <p:nvPr/>
        </p:nvSpPr>
        <p:spPr>
          <a:xfrm>
            <a:off x="730333" y="1354277"/>
            <a:ext cx="1313795" cy="64707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96D0D66-2DC7-039B-D45C-93850BD59FC0}"/>
              </a:ext>
            </a:extLst>
          </p:cNvPr>
          <p:cNvSpPr/>
          <p:nvPr/>
        </p:nvSpPr>
        <p:spPr>
          <a:xfrm>
            <a:off x="730332" y="2087373"/>
            <a:ext cx="1313795" cy="64707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0A0DB4-9C79-D8FF-2852-C49FA049707A}"/>
              </a:ext>
            </a:extLst>
          </p:cNvPr>
          <p:cNvSpPr/>
          <p:nvPr/>
        </p:nvSpPr>
        <p:spPr>
          <a:xfrm>
            <a:off x="730331" y="2818526"/>
            <a:ext cx="1313795" cy="64707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3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EFD41DE-C188-F33B-22A7-9FC199D478E8}"/>
              </a:ext>
            </a:extLst>
          </p:cNvPr>
          <p:cNvSpPr/>
          <p:nvPr/>
        </p:nvSpPr>
        <p:spPr>
          <a:xfrm>
            <a:off x="730330" y="3561448"/>
            <a:ext cx="1313795" cy="64707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345B8EF-96E3-B337-67D1-1E3D778D4926}"/>
              </a:ext>
            </a:extLst>
          </p:cNvPr>
          <p:cNvSpPr/>
          <p:nvPr/>
        </p:nvSpPr>
        <p:spPr>
          <a:xfrm rot="5400000">
            <a:off x="-1290091" y="2303708"/>
            <a:ext cx="3605046" cy="204574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rgbClr val="734B1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1040AB-0086-D235-8E23-48694C287CB3}"/>
              </a:ext>
            </a:extLst>
          </p:cNvPr>
          <p:cNvSpPr/>
          <p:nvPr/>
        </p:nvSpPr>
        <p:spPr>
          <a:xfrm>
            <a:off x="423839" y="646108"/>
            <a:ext cx="180370" cy="18037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3" name="Graphic 42" descr="Cursor with solid fill">
            <a:extLst>
              <a:ext uri="{FF2B5EF4-FFF2-40B4-BE49-F238E27FC236}">
                <a16:creationId xmlns:a16="http://schemas.microsoft.com/office/drawing/2014/main" id="{12FBEC45-648F-0743-BA9D-6BA3279EDC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23703">
            <a:off x="2305955" y="5936776"/>
            <a:ext cx="564447" cy="56444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BE6E190-E9AC-06BF-DC46-42EF59013DA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4080" y="1465325"/>
            <a:ext cx="356101" cy="473269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13190AF-AE50-4D44-3896-0CAA58F3C7AC}"/>
              </a:ext>
            </a:extLst>
          </p:cNvPr>
          <p:cNvSpPr txBox="1"/>
          <p:nvPr/>
        </p:nvSpPr>
        <p:spPr>
          <a:xfrm>
            <a:off x="3292676" y="1416330"/>
            <a:ext cx="678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x%</a:t>
            </a:r>
          </a:p>
        </p:txBody>
      </p:sp>
      <p:pic>
        <p:nvPicPr>
          <p:cNvPr id="271" name="Picture 270">
            <a:extLst>
              <a:ext uri="{FF2B5EF4-FFF2-40B4-BE49-F238E27FC236}">
                <a16:creationId xmlns:a16="http://schemas.microsoft.com/office/drawing/2014/main" id="{D9F784B8-2537-05BA-F246-102D47C6453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49462" b="49209"/>
          <a:stretch/>
        </p:blipFill>
        <p:spPr>
          <a:xfrm>
            <a:off x="7203394" y="1406569"/>
            <a:ext cx="2160000" cy="216000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pic>
        <p:nvPicPr>
          <p:cNvPr id="273" name="Picture 272">
            <a:extLst>
              <a:ext uri="{FF2B5EF4-FFF2-40B4-BE49-F238E27FC236}">
                <a16:creationId xmlns:a16="http://schemas.microsoft.com/office/drawing/2014/main" id="{A77D3C62-D555-05FE-B990-EDBE8EC94E4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9897" t="113" r="-435" b="49096"/>
          <a:stretch/>
        </p:blipFill>
        <p:spPr>
          <a:xfrm>
            <a:off x="9739181" y="1422100"/>
            <a:ext cx="2160000" cy="2160000"/>
          </a:xfrm>
          <a:prstGeom prst="rect">
            <a:avLst/>
          </a:prstGeom>
        </p:spPr>
      </p:pic>
      <p:pic>
        <p:nvPicPr>
          <p:cNvPr id="274" name="Picture 273">
            <a:extLst>
              <a:ext uri="{FF2B5EF4-FFF2-40B4-BE49-F238E27FC236}">
                <a16:creationId xmlns:a16="http://schemas.microsoft.com/office/drawing/2014/main" id="{3FFF61B8-122B-0244-CC2A-93FEDFCD814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05" t="49131" r="48857" b="78"/>
          <a:stretch/>
        </p:blipFill>
        <p:spPr>
          <a:xfrm>
            <a:off x="7234165" y="3750259"/>
            <a:ext cx="2160000" cy="2160000"/>
          </a:xfrm>
          <a:prstGeom prst="rect">
            <a:avLst/>
          </a:prstGeom>
        </p:spPr>
      </p:pic>
      <p:pic>
        <p:nvPicPr>
          <p:cNvPr id="275" name="Picture 274">
            <a:extLst>
              <a:ext uri="{FF2B5EF4-FFF2-40B4-BE49-F238E27FC236}">
                <a16:creationId xmlns:a16="http://schemas.microsoft.com/office/drawing/2014/main" id="{5176432D-9D79-BC33-2DF3-F434674CA40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9716" t="49445" r="-254" b="-236"/>
          <a:stretch/>
        </p:blipFill>
        <p:spPr>
          <a:xfrm>
            <a:off x="9714350" y="3788854"/>
            <a:ext cx="2160057" cy="2160000"/>
          </a:xfrm>
          <a:prstGeom prst="rect">
            <a:avLst/>
          </a:prstGeom>
        </p:spPr>
      </p:pic>
      <p:sp>
        <p:nvSpPr>
          <p:cNvPr id="281" name="TextBox 280">
            <a:extLst>
              <a:ext uri="{FF2B5EF4-FFF2-40B4-BE49-F238E27FC236}">
                <a16:creationId xmlns:a16="http://schemas.microsoft.com/office/drawing/2014/main" id="{0D2009D7-E3C1-181A-4AF1-84E023EBABA7}"/>
              </a:ext>
            </a:extLst>
          </p:cNvPr>
          <p:cNvSpPr txBox="1"/>
          <p:nvPr/>
        </p:nvSpPr>
        <p:spPr>
          <a:xfrm>
            <a:off x="7813318" y="1037237"/>
            <a:ext cx="9401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734B1F"/>
                </a:solidFill>
                <a:latin typeface="Arial Rounded MT Bold" panose="020F0704030504030204" pitchFamily="34" charset="0"/>
              </a:rPr>
              <a:t>Q1</a:t>
            </a:r>
            <a:endParaRPr lang="en-GB" dirty="0">
              <a:solidFill>
                <a:srgbClr val="734B1F"/>
              </a:solidFill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E9763C29-DD0D-BFB3-342D-C35152BE1FCA}"/>
              </a:ext>
            </a:extLst>
          </p:cNvPr>
          <p:cNvSpPr txBox="1"/>
          <p:nvPr/>
        </p:nvSpPr>
        <p:spPr>
          <a:xfrm>
            <a:off x="10349250" y="1052768"/>
            <a:ext cx="9401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734B1F"/>
                </a:solidFill>
                <a:latin typeface="Arial Rounded MT Bold" panose="020F0704030504030204" pitchFamily="34" charset="0"/>
              </a:rPr>
              <a:t>Q2</a:t>
            </a:r>
            <a:endParaRPr lang="en-GB" dirty="0">
              <a:solidFill>
                <a:srgbClr val="734B1F"/>
              </a:solidFill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74DF7B91-CD16-B534-19BE-B487B8BE4F44}"/>
              </a:ext>
            </a:extLst>
          </p:cNvPr>
          <p:cNvSpPr txBox="1"/>
          <p:nvPr/>
        </p:nvSpPr>
        <p:spPr>
          <a:xfrm>
            <a:off x="7774808" y="5942769"/>
            <a:ext cx="9401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734B1F"/>
                </a:solidFill>
                <a:latin typeface="Arial Rounded MT Bold" panose="020F0704030504030204" pitchFamily="34" charset="0"/>
              </a:rPr>
              <a:t>Q4</a:t>
            </a:r>
            <a:endParaRPr lang="en-GB" dirty="0">
              <a:solidFill>
                <a:srgbClr val="734B1F"/>
              </a:solidFill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A52D9080-852A-FF30-CA02-19B6EFC4FC01}"/>
              </a:ext>
            </a:extLst>
          </p:cNvPr>
          <p:cNvSpPr txBox="1"/>
          <p:nvPr/>
        </p:nvSpPr>
        <p:spPr>
          <a:xfrm>
            <a:off x="10349250" y="5994839"/>
            <a:ext cx="9401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734B1F"/>
                </a:solidFill>
                <a:latin typeface="Arial Rounded MT Bold" panose="020F0704030504030204" pitchFamily="34" charset="0"/>
              </a:rPr>
              <a:t>Q3</a:t>
            </a:r>
            <a:endParaRPr lang="en-GB" dirty="0">
              <a:solidFill>
                <a:srgbClr val="734B1F"/>
              </a:solidFill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94A925CC-0AF0-1219-1D96-115D911874B8}"/>
              </a:ext>
            </a:extLst>
          </p:cNvPr>
          <p:cNvSpPr txBox="1"/>
          <p:nvPr/>
        </p:nvSpPr>
        <p:spPr>
          <a:xfrm>
            <a:off x="2400569" y="1416202"/>
            <a:ext cx="678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Q1</a:t>
            </a:r>
          </a:p>
        </p:txBody>
      </p:sp>
      <p:sp>
        <p:nvSpPr>
          <p:cNvPr id="286" name="Rectangle: Rounded Corners 285">
            <a:extLst>
              <a:ext uri="{FF2B5EF4-FFF2-40B4-BE49-F238E27FC236}">
                <a16:creationId xmlns:a16="http://schemas.microsoft.com/office/drawing/2014/main" id="{F75F4E3E-6A02-BB8D-8BA1-442C0F4430B6}"/>
              </a:ext>
            </a:extLst>
          </p:cNvPr>
          <p:cNvSpPr/>
          <p:nvPr/>
        </p:nvSpPr>
        <p:spPr>
          <a:xfrm>
            <a:off x="7118993" y="322573"/>
            <a:ext cx="4780187" cy="647070"/>
          </a:xfrm>
          <a:prstGeom prst="roundRect">
            <a:avLst>
              <a:gd name="adj" fmla="val 7942"/>
            </a:avLst>
          </a:prstGeom>
          <a:noFill/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Policy Maker</a:t>
            </a:r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F473BA7C-1797-B295-5E2F-A221F7E24632}"/>
              </a:ext>
            </a:extLst>
          </p:cNvPr>
          <p:cNvCxnSpPr>
            <a:cxnSpLocks/>
            <a:endCxn id="292" idx="1"/>
          </p:cNvCxnSpPr>
          <p:nvPr/>
        </p:nvCxnSpPr>
        <p:spPr>
          <a:xfrm>
            <a:off x="1702676" y="960384"/>
            <a:ext cx="102874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20C6D0CD-CAB3-77AD-B793-B8B95F970326}"/>
              </a:ext>
            </a:extLst>
          </p:cNvPr>
          <p:cNvSpPr txBox="1"/>
          <p:nvPr/>
        </p:nvSpPr>
        <p:spPr>
          <a:xfrm>
            <a:off x="2731418" y="775718"/>
            <a:ext cx="788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Year</a:t>
            </a:r>
          </a:p>
        </p:txBody>
      </p:sp>
      <p:sp>
        <p:nvSpPr>
          <p:cNvPr id="305" name="Rectangle: Rounded Corners 304">
            <a:extLst>
              <a:ext uri="{FF2B5EF4-FFF2-40B4-BE49-F238E27FC236}">
                <a16:creationId xmlns:a16="http://schemas.microsoft.com/office/drawing/2014/main" id="{CA3BFA9C-E819-931D-A753-FFCD7E0EC9B7}"/>
              </a:ext>
            </a:extLst>
          </p:cNvPr>
          <p:cNvSpPr/>
          <p:nvPr/>
        </p:nvSpPr>
        <p:spPr>
          <a:xfrm>
            <a:off x="6054535" y="829448"/>
            <a:ext cx="180000" cy="180000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6" name="Rectangle: Rounded Corners 305">
            <a:extLst>
              <a:ext uri="{FF2B5EF4-FFF2-40B4-BE49-F238E27FC236}">
                <a16:creationId xmlns:a16="http://schemas.microsoft.com/office/drawing/2014/main" id="{4F4F6752-6040-412E-5804-8DB8A3949AAE}"/>
              </a:ext>
            </a:extLst>
          </p:cNvPr>
          <p:cNvSpPr/>
          <p:nvPr/>
        </p:nvSpPr>
        <p:spPr>
          <a:xfrm>
            <a:off x="6054535" y="15915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66FF6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7" name="Rectangle: Rounded Corners 306">
            <a:extLst>
              <a:ext uri="{FF2B5EF4-FFF2-40B4-BE49-F238E27FC236}">
                <a16:creationId xmlns:a16="http://schemas.microsoft.com/office/drawing/2014/main" id="{F556691B-FC8E-344B-993F-8780DF99C0B5}"/>
              </a:ext>
            </a:extLst>
          </p:cNvPr>
          <p:cNvSpPr/>
          <p:nvPr/>
        </p:nvSpPr>
        <p:spPr>
          <a:xfrm>
            <a:off x="6054535" y="23248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DE549B86-2C27-C7AB-589A-5B1EFFF6A502}"/>
              </a:ext>
            </a:extLst>
          </p:cNvPr>
          <p:cNvSpPr/>
          <p:nvPr/>
        </p:nvSpPr>
        <p:spPr>
          <a:xfrm>
            <a:off x="6054535" y="3069061"/>
            <a:ext cx="180000" cy="180000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9" name="Rectangle: Rounded Corners 308">
            <a:extLst>
              <a:ext uri="{FF2B5EF4-FFF2-40B4-BE49-F238E27FC236}">
                <a16:creationId xmlns:a16="http://schemas.microsoft.com/office/drawing/2014/main" id="{0886FBD6-9C0D-00B8-4DB6-8712414459E6}"/>
              </a:ext>
            </a:extLst>
          </p:cNvPr>
          <p:cNvSpPr/>
          <p:nvPr/>
        </p:nvSpPr>
        <p:spPr>
          <a:xfrm>
            <a:off x="6054535" y="3781764"/>
            <a:ext cx="180000" cy="180000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900B5420-6308-3DEA-939D-438DB10C83D6}"/>
              </a:ext>
            </a:extLst>
          </p:cNvPr>
          <p:cNvSpPr txBox="1"/>
          <p:nvPr/>
        </p:nvSpPr>
        <p:spPr>
          <a:xfrm>
            <a:off x="2419914" y="2125229"/>
            <a:ext cx="762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xxx</a:t>
            </a:r>
          </a:p>
        </p:txBody>
      </p: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AFEF8734-2586-D911-663E-997B4A3B694C}"/>
              </a:ext>
            </a:extLst>
          </p:cNvPr>
          <p:cNvGrpSpPr/>
          <p:nvPr/>
        </p:nvGrpSpPr>
        <p:grpSpPr>
          <a:xfrm>
            <a:off x="10794785" y="373466"/>
            <a:ext cx="1081869" cy="543574"/>
            <a:chOff x="7041504" y="395242"/>
            <a:chExt cx="1081869" cy="543574"/>
          </a:xfrm>
        </p:grpSpPr>
        <p:pic>
          <p:nvPicPr>
            <p:cNvPr id="312" name="Graphic 311" descr="Disk with solid fill">
              <a:extLst>
                <a:ext uri="{FF2B5EF4-FFF2-40B4-BE49-F238E27FC236}">
                  <a16:creationId xmlns:a16="http://schemas.microsoft.com/office/drawing/2014/main" id="{4B25D161-CB0B-7CEE-7643-CCE04D22B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41504" y="398816"/>
              <a:ext cx="540000" cy="540000"/>
            </a:xfrm>
            <a:prstGeom prst="rect">
              <a:avLst/>
            </a:prstGeom>
          </p:spPr>
        </p:pic>
        <p:pic>
          <p:nvPicPr>
            <p:cNvPr id="319" name="Graphic 318" descr="Badge Follow with solid fill">
              <a:extLst>
                <a:ext uri="{FF2B5EF4-FFF2-40B4-BE49-F238E27FC236}">
                  <a16:creationId xmlns:a16="http://schemas.microsoft.com/office/drawing/2014/main" id="{53BC4803-412C-3643-65B0-016AA8E37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83373" y="395242"/>
              <a:ext cx="540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297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A430D1-3479-8F4F-99C4-EC19AE3ED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78" y="841376"/>
            <a:ext cx="7933044" cy="57219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66F22B-3E61-14B3-2CB1-D9DE98686BFF}"/>
              </a:ext>
            </a:extLst>
          </p:cNvPr>
          <p:cNvSpPr txBox="1"/>
          <p:nvPr/>
        </p:nvSpPr>
        <p:spPr>
          <a:xfrm>
            <a:off x="381000" y="217715"/>
            <a:ext cx="4452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About That Forest Game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CB2C8-F7F4-C9CA-B79F-F5D45C07913B}"/>
              </a:ext>
            </a:extLst>
          </p:cNvPr>
          <p:cNvSpPr txBox="1"/>
          <p:nvPr/>
        </p:nvSpPr>
        <p:spPr>
          <a:xfrm>
            <a:off x="5715000" y="2946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https://games4sustainability.org/gamepedia/about-that-forest/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7BE256-8752-DC4C-70AF-ACEF4D0753B7}"/>
              </a:ext>
            </a:extLst>
          </p:cNvPr>
          <p:cNvSpPr txBox="1"/>
          <p:nvPr/>
        </p:nvSpPr>
        <p:spPr>
          <a:xfrm>
            <a:off x="380999" y="656710"/>
            <a:ext cx="445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Inspiration</a:t>
            </a:r>
          </a:p>
        </p:txBody>
      </p:sp>
    </p:spTree>
    <p:extLst>
      <p:ext uri="{BB962C8B-B14F-4D97-AF65-F5344CB8AC3E}">
        <p14:creationId xmlns:p14="http://schemas.microsoft.com/office/powerpoint/2010/main" val="196600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88</Words>
  <Application>Microsoft Office PowerPoint</Application>
  <PresentationFormat>Widescreen</PresentationFormat>
  <Paragraphs>54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Gayathri Girish Nair</dc:creator>
  <cp:lastModifiedBy>Gayathri Girish Nair</cp:lastModifiedBy>
  <cp:revision>37</cp:revision>
  <dcterms:created xsi:type="dcterms:W3CDTF">2023-12-08T08:33:18Z</dcterms:created>
  <dcterms:modified xsi:type="dcterms:W3CDTF">2024-01-17T20:28:59Z</dcterms:modified>
</cp:coreProperties>
</file>