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3"/>
    <p:restoredTop sz="94737"/>
  </p:normalViewPr>
  <p:slideViewPr>
    <p:cSldViewPr snapToGrid="0">
      <p:cViewPr varScale="1">
        <p:scale>
          <a:sx n="158" d="100"/>
          <a:sy n="158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90C2-B8DA-0522-BA28-B953BC742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653B-11D1-8EBE-A9D2-875B1803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1E75-AE2A-9D6C-3BF9-09BD4059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808-943F-5244-9271-CE739C4447F3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F041-0189-5613-CE19-88A2907C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582D1-1257-3540-14A9-FF600AD9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ED9C-C2B4-404B-B1D9-9B1877119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46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A088-E966-0365-FA45-8B584D43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FDE84-FDD2-B8A4-3BCB-260E9ADE8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839E-3CF0-CF81-D690-0C6AA1E6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808-943F-5244-9271-CE739C4447F3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7C7D-7830-8E89-CCFC-FFA7E42B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42A7-43C2-4CE9-B45F-476885FA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ED9C-C2B4-404B-B1D9-9B1877119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8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280F8-93B8-701C-796D-25E68EAC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26568-93B6-38D7-A903-A4A8F4A94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5534-A149-1AA5-4E9D-79EFD7A8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808-943F-5244-9271-CE739C4447F3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7962-66B7-18F8-F58A-CB606614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ADE0-683C-3859-632D-BF2B0471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ED9C-C2B4-404B-B1D9-9B1877119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814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1BDC-2220-0CA8-02D2-AA27DAD3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4203-E2C0-8551-32AD-60C9328D4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B91C-1386-28A3-DA41-BFDC714C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808-943F-5244-9271-CE739C4447F3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27C2-56CF-F1CF-5124-0D733098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C52C-2E2D-859E-8862-4543CC2A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ED9C-C2B4-404B-B1D9-9B1877119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842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3743-8929-7296-053E-CA8B672A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6B42-257E-E237-AEE1-6A8DE1DC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9E651-85ED-8E86-56DB-5E107398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808-943F-5244-9271-CE739C4447F3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D81B-E4E7-A1C3-F24F-B787DABB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54DA-BE4A-74A9-3A32-EE46F1B0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ED9C-C2B4-404B-B1D9-9B1877119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384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1F00-6627-92AB-1DB9-9D2FD1B4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7C5C-FE17-A697-17C9-8FBFA9C36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BD7B7-CDEE-B8AF-6B8E-1964E280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FE720-2868-A8D7-5D84-399DFE95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808-943F-5244-9271-CE739C4447F3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8E990-6AA5-C03E-1251-238810DB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79C1-5771-21BA-E34F-63AC85EB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ED9C-C2B4-404B-B1D9-9B1877119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375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4BD1-6EA1-F96B-076C-C265A833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F62B-A00E-7409-B6F8-4192B537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9FF8D-741C-2680-DB07-E51DD53A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AFC14-1A7F-8C24-CADC-363DBCEC8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EA5F9-BF40-FA71-12B6-43E882C72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3D645-4B02-F75B-E011-9E2EF27C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808-943F-5244-9271-CE739C4447F3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8A648-4F9C-66D2-3DA1-409EF4A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82DA5-2454-4CBA-2D0B-A412DF22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ED9C-C2B4-404B-B1D9-9B1877119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40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CA6B-EE2D-3C85-7046-72E1F75D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DDD6A-E05F-FA41-5157-115E2722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808-943F-5244-9271-CE739C4447F3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2F76B-AE85-D81B-6E5D-762CA715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CF540-E6D0-E06E-CAB2-ADC08A44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ED9C-C2B4-404B-B1D9-9B1877119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893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2754F-0F9A-9531-DD63-A7DB18E2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808-943F-5244-9271-CE739C4447F3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FF8DE-E0B1-21D4-BF40-3090BF0D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10FB-AD94-9598-A01D-DC7E12B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ED9C-C2B4-404B-B1D9-9B1877119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71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B93A-1A47-90B7-5116-F05C3B52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5835-52D9-3BEC-882E-9B3F5D19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E7246-4869-8697-D3A5-5F2A9DBF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1E78D-E0B5-F334-90C7-85C325B5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808-943F-5244-9271-CE739C4447F3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07E7-C18D-C02A-62C3-A10E7907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2529F-DB6A-7198-B0CE-F77030DE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ED9C-C2B4-404B-B1D9-9B1877119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0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F53A-53BA-A2A4-A903-392E8A2C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5BB2C-A815-6486-19A6-67B79A3FA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5C428-2A0A-88F6-AA24-2D92FE83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D8C8F-F65D-7271-E983-76C37677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808-943F-5244-9271-CE739C4447F3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90792-221C-FA60-C0AC-EA3DDE1E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C3638-57D2-DCDF-4142-F944B1E3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ED9C-C2B4-404B-B1D9-9B1877119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329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83B5F-2BB4-3DE9-A886-ED926146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549D7-AE8B-A086-7F41-CE3E47BD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E7E5-429A-B01F-2990-593FA8D4E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C6808-943F-5244-9271-CE739C4447F3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3588D-AA3D-61A6-B40B-7E7D5CAB9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944C-612F-3089-FC5F-144458C47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6ED9C-C2B4-404B-B1D9-9B1877119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149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310C-E2B5-D5EE-5DFC-2D7E53B63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Dublin Bay </a:t>
            </a:r>
            <a:br>
              <a:rPr lang="en-IE" dirty="0"/>
            </a:br>
            <a:r>
              <a:rPr lang="en-IE" dirty="0"/>
              <a:t>Tidal Information Tool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C2CCB-ABC5-9B25-95D3-D2C870A28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833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3497-7280-0995-084F-785C80D7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Warm-up Activity</a:t>
            </a:r>
            <a:br>
              <a:rPr lang="en-IE" dirty="0"/>
            </a:br>
            <a:r>
              <a:rPr lang="en-IE" sz="3200" dirty="0"/>
              <a:t>Use of the Internet is not allowed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F481-D46A-0B3A-1CBA-48F5BFE4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/>
          </a:p>
          <a:p>
            <a:r>
              <a:rPr lang="en-IE" dirty="0"/>
              <a:t>Rank the following items in descending order (biggest impact first)  based on how they affect the tide in Dublin Bay.</a:t>
            </a:r>
          </a:p>
          <a:p>
            <a:pPr lvl="1"/>
            <a:r>
              <a:rPr lang="en-IE" dirty="0"/>
              <a:t>atmospheric pressure, wind direction, the  sun, the planet Mars, the moon, temperature, rainfall, people swimming, NASA, wind strength, pollution, sea rise caused by global warming.</a:t>
            </a:r>
          </a:p>
          <a:p>
            <a:endParaRPr lang="en-IE" dirty="0"/>
          </a:p>
          <a:p>
            <a:r>
              <a:rPr lang="en-IE" dirty="0"/>
              <a:t>What is the difference in height between low and high tide in Dublin Bay?</a:t>
            </a:r>
          </a:p>
          <a:p>
            <a:endParaRPr lang="en-IE" dirty="0"/>
          </a:p>
          <a:p>
            <a:r>
              <a:rPr lang="en-IE" dirty="0"/>
              <a:t>What effect do storms have on the tide in Dublin Bay?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004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E646-785F-34F6-90F2-8AC1F72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Tides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BC71-F42D-54D3-764C-F76DAB4E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Create a Canva Poster to </a:t>
            </a:r>
          </a:p>
          <a:p>
            <a:pPr marL="514350" indent="-514350">
              <a:buAutoNum type="arabicPeriod"/>
            </a:pPr>
            <a:r>
              <a:rPr lang="en-IE" dirty="0"/>
              <a:t>Home page/Rank the list from the warm-up using Dublin Bay data  (All teams)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E" dirty="0"/>
              <a:t>Focus on one of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E" dirty="0"/>
              <a:t>Difference between predicted and actual and why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E" dirty="0"/>
              <a:t>Storm severity, conditions and frequency  (storm per team).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E" dirty="0"/>
              <a:t>Predictions for the future of Dublin Bay over next 10 years  (optional)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E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E" dirty="0"/>
          </a:p>
          <a:p>
            <a:pPr marL="971550" lvl="1" indent="-514350">
              <a:buFont typeface="+mj-lt"/>
              <a:buAutoNum type="alphaLcPeriod"/>
            </a:pPr>
            <a:endParaRPr lang="en-IE" dirty="0"/>
          </a:p>
          <a:p>
            <a:pPr marL="971550" lvl="1" indent="-514350">
              <a:buFont typeface="+mj-lt"/>
              <a:buAutoNum type="alphaLcPeriod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9776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2ACD-05B7-71E5-650A-83AAF174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Coastal Erosion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A4756-E791-8901-ADF4-879DB267D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120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B8DB-F0B6-2479-893E-E4A8DA8E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TASK</a:t>
            </a:r>
            <a:br>
              <a:rPr lang="en-IE" dirty="0"/>
            </a:br>
            <a:r>
              <a:rPr lang="en-IE" dirty="0"/>
              <a:t>Create a Dragon’s Den Style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872C-5D88-524B-8B1C-16647023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466"/>
            <a:ext cx="10515600" cy="4351338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IE" dirty="0"/>
              <a:t>Presentation to be given by the local council’s Environmental Committee (you)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/>
              <a:t>Audience is potential new residents and investors interested in moving into this area (B2C staff)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/>
              <a:t>Presentation should 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E" dirty="0"/>
              <a:t>describe the area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E" dirty="0"/>
              <a:t>describe the changes which have happened to the coastline in  recent years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E" dirty="0"/>
              <a:t>propose any actions required (if any) in light of climate change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200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34D3-0D08-440F-3582-E05AA2284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The Power Generation </a:t>
            </a:r>
            <a:br>
              <a:rPr lang="en-IE" dirty="0"/>
            </a:br>
            <a:r>
              <a:rPr lang="en-IE" dirty="0"/>
              <a:t>and Green House Gas Emission 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4F986-C9D0-1F68-FFD3-1A1A7F515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888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5942-48A3-B669-C66F-B9E5A500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Questions for the team to address after playing the Red and Green versions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6034-172F-67B4-02E9-903FF2A0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74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How did your country get on?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How did the planet get on?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What strategy did you follow?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Is the game fair?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Does the game reflect the real world?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Is nuclear power a good idea?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How would change the game?</a:t>
            </a:r>
          </a:p>
        </p:txBody>
      </p:sp>
    </p:spTree>
    <p:extLst>
      <p:ext uri="{BB962C8B-B14F-4D97-AF65-F5344CB8AC3E}">
        <p14:creationId xmlns:p14="http://schemas.microsoft.com/office/powerpoint/2010/main" val="216076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8E69A27134548B43F8A4E24CF2582" ma:contentTypeVersion="12" ma:contentTypeDescription="Create a new document." ma:contentTypeScope="" ma:versionID="ac87db2fd40e7cd124d5c69305977ee9">
  <xsd:schema xmlns:xsd="http://www.w3.org/2001/XMLSchema" xmlns:xs="http://www.w3.org/2001/XMLSchema" xmlns:p="http://schemas.microsoft.com/office/2006/metadata/properties" xmlns:ns2="eb92c4e3-e5bc-42f8-947c-bd5a8d182353" xmlns:ns3="eb4c84e5-e00d-486a-83a7-77033f9b7355" targetNamespace="http://schemas.microsoft.com/office/2006/metadata/properties" ma:root="true" ma:fieldsID="143148745ca27472134cf776580a93b9" ns2:_="" ns3:_="">
    <xsd:import namespace="eb92c4e3-e5bc-42f8-947c-bd5a8d182353"/>
    <xsd:import namespace="eb4c84e5-e00d-486a-83a7-77033f9b73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2c4e3-e5bc-42f8-947c-bd5a8d1823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d9b36d8-e8b0-4d46-88aa-db730269cd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c84e5-e00d-486a-83a7-77033f9b735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501fd6f-f902-47f4-b24c-1703aee30c75}" ma:internalName="TaxCatchAll" ma:showField="CatchAllData" ma:web="eb4c84e5-e00d-486a-83a7-77033f9b73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92c4e3-e5bc-42f8-947c-bd5a8d182353">
      <Terms xmlns="http://schemas.microsoft.com/office/infopath/2007/PartnerControls"/>
    </lcf76f155ced4ddcb4097134ff3c332f>
    <TaxCatchAll xmlns="eb4c84e5-e00d-486a-83a7-77033f9b7355" xsi:nil="true"/>
  </documentManagement>
</p:properties>
</file>

<file path=customXml/itemProps1.xml><?xml version="1.0" encoding="utf-8"?>
<ds:datastoreItem xmlns:ds="http://schemas.openxmlformats.org/officeDocument/2006/customXml" ds:itemID="{1CFF064E-DED5-46B5-8D19-F70819A76849}"/>
</file>

<file path=customXml/itemProps2.xml><?xml version="1.0" encoding="utf-8"?>
<ds:datastoreItem xmlns:ds="http://schemas.openxmlformats.org/officeDocument/2006/customXml" ds:itemID="{82331028-A6A5-4C85-8A2F-3D016F7F41E4}"/>
</file>

<file path=customXml/itemProps3.xml><?xml version="1.0" encoding="utf-8"?>
<ds:datastoreItem xmlns:ds="http://schemas.openxmlformats.org/officeDocument/2006/customXml" ds:itemID="{41F4C723-CDD0-4734-95CF-CA9B92AD0A7E}"/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306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Dublin Bay  Tidal Information Tool </vt:lpstr>
      <vt:lpstr>Warm-up Activity Use of the Internet is not allowed</vt:lpstr>
      <vt:lpstr>Tides Activity</vt:lpstr>
      <vt:lpstr>Coastal Erosion Tool</vt:lpstr>
      <vt:lpstr>TASK Create a Dragon’s Den Style Presentation </vt:lpstr>
      <vt:lpstr>The Power Generation  and Green House Gas Emission  Game</vt:lpstr>
      <vt:lpstr>Questions for the team to address after playing the Red and Green versions of the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Erosion Questions</dc:title>
  <dc:creator>BT</dc:creator>
  <cp:lastModifiedBy>BT</cp:lastModifiedBy>
  <cp:revision>3</cp:revision>
  <dcterms:created xsi:type="dcterms:W3CDTF">2024-03-21T14:17:19Z</dcterms:created>
  <dcterms:modified xsi:type="dcterms:W3CDTF">2024-03-22T10:37:17Z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0x01010072F8E69A27134548B43F8A4E24CF2582</vt:lpwstr>
  </property>
</Properties>
</file>