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1" r:id="rId14"/>
    <p:sldId id="270" r:id="rId15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88B29-ED46-0262-6749-6E7C99A1D664}" v="19" dt="2024-03-20T07:51:3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7" autoAdjust="0"/>
  </p:normalViewPr>
  <p:slideViewPr>
    <p:cSldViewPr snapToGrid="0" showGuides="1">
      <p:cViewPr varScale="1">
        <p:scale>
          <a:sx n="119" d="100"/>
          <a:sy n="119" d="100"/>
        </p:scale>
        <p:origin x="1248" y="192"/>
      </p:cViewPr>
      <p:guideLst>
        <p:guide orient="horz" pos="431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to Sonoda" userId="S::sonodam@tcd.ie::08fde73e-e312-4c36-a2f5-5ca502468f5f" providerId="AD" clId="Web-{702BEE4D-081E-4C28-80A4-CD139D999B86}"/>
    <pc:docChg chg="modSld">
      <pc:chgData name="Moeto Sonoda" userId="S::sonodam@tcd.ie::08fde73e-e312-4c36-a2f5-5ca502468f5f" providerId="AD" clId="Web-{702BEE4D-081E-4C28-80A4-CD139D999B86}" dt="2024-03-12T12:45:28.693" v="1" actId="20577"/>
      <pc:docMkLst>
        <pc:docMk/>
      </pc:docMkLst>
      <pc:sldChg chg="modSp">
        <pc:chgData name="Moeto Sonoda" userId="S::sonodam@tcd.ie::08fde73e-e312-4c36-a2f5-5ca502468f5f" providerId="AD" clId="Web-{702BEE4D-081E-4C28-80A4-CD139D999B86}" dt="2024-03-12T12:45:28.693" v="1" actId="20577"/>
        <pc:sldMkLst>
          <pc:docMk/>
          <pc:sldMk cId="1242909005" sldId="265"/>
        </pc:sldMkLst>
        <pc:spChg chg="mod">
          <ac:chgData name="Moeto Sonoda" userId="S::sonodam@tcd.ie::08fde73e-e312-4c36-a2f5-5ca502468f5f" providerId="AD" clId="Web-{702BEE4D-081E-4C28-80A4-CD139D999B86}" dt="2024-03-12T12:45:28.693" v="1" actId="20577"/>
          <ac:spMkLst>
            <pc:docMk/>
            <pc:sldMk cId="1242909005" sldId="265"/>
            <ac:spMk id="3" creationId="{D0FB4829-4CEE-A94C-BB57-1C836E6F9731}"/>
          </ac:spMkLst>
        </pc:spChg>
      </pc:sldChg>
    </pc:docChg>
  </pc:docChgLst>
  <pc:docChgLst>
    <pc:chgData name="Aran Quintana" userId="S::quintana@tcd.ie::eff3cc81-b6e0-40da-ac45-b787502ecd2f" providerId="AD" clId="Web-{34C88B29-ED46-0262-6749-6E7C99A1D664}"/>
    <pc:docChg chg="modSld">
      <pc:chgData name="Aran Quintana" userId="S::quintana@tcd.ie::eff3cc81-b6e0-40da-ac45-b787502ecd2f" providerId="AD" clId="Web-{34C88B29-ED46-0262-6749-6E7C99A1D664}" dt="2024-03-20T07:51:34.131" v="17" actId="20577"/>
      <pc:docMkLst>
        <pc:docMk/>
      </pc:docMkLst>
      <pc:sldChg chg="modSp">
        <pc:chgData name="Aran Quintana" userId="S::quintana@tcd.ie::eff3cc81-b6e0-40da-ac45-b787502ecd2f" providerId="AD" clId="Web-{34C88B29-ED46-0262-6749-6E7C99A1D664}" dt="2024-03-20T07:51:34.131" v="17" actId="20577"/>
        <pc:sldMkLst>
          <pc:docMk/>
          <pc:sldMk cId="1772792053" sldId="256"/>
        </pc:sldMkLst>
        <pc:spChg chg="mod">
          <ac:chgData name="Aran Quintana" userId="S::quintana@tcd.ie::eff3cc81-b6e0-40da-ac45-b787502ecd2f" providerId="AD" clId="Web-{34C88B29-ED46-0262-6749-6E7C99A1D664}" dt="2024-03-20T07:51:34.131" v="17" actId="20577"/>
          <ac:spMkLst>
            <pc:docMk/>
            <pc:sldMk cId="1772792053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819975"/>
            <a:ext cx="7500939" cy="554850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394175"/>
            <a:ext cx="7500938" cy="361800"/>
          </a:xfrm>
        </p:spPr>
        <p:txBody>
          <a:bodyPr/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38650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943100"/>
            <a:ext cx="4204800" cy="434340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5835"/>
            <a:ext cx="9144000" cy="4850665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7527924" cy="3643425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48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usability_scale" TargetMode="External"/><Relationship Id="rId2" Type="http://schemas.openxmlformats.org/officeDocument/2006/relationships/hyperlink" Target="https://www.tcd.ie/trinityaccess/schools/secondary/bridge-to-colle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Your Name</a:t>
            </a:r>
            <a:br>
              <a:rPr lang="en-GB" dirty="0"/>
            </a:br>
            <a:r>
              <a:rPr lang="en-GB" dirty="0"/>
              <a:t>Course:  ICS etc.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B793-6492-8551-9446-AAE8033A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did I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A98E-1AEE-85F4-5594-2D0C045DE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What did you learn in doing the project?</a:t>
            </a:r>
          </a:p>
          <a:p>
            <a:r>
              <a:rPr lang="en-IE" b="0" dirty="0"/>
              <a:t>What would you do differently?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8E62-E4EB-8631-33A8-1E56774A7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31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3A24-051B-0454-75D1-17062D51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114F5-0EC1-6879-9DAB-7E29E2C5E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Goals and 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FC6C-4E85-4F01-83C6-A17776157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7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What is the area of interest:  Coastal erosion, waste, etc. and why is it important to improve education in this area.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4BA6-5DE7-E70A-4623-593215B04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9378-69B7-8B7C-F0C6-D9F9F1F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1521-E128-4EE2-6F7A-7A61F77D3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What tools if any are out there on this topic or related ones.</a:t>
            </a:r>
          </a:p>
          <a:p>
            <a:r>
              <a:rPr lang="en-IE" b="0" dirty="0"/>
              <a:t>Is there a spectrum of approaches which can be used to </a:t>
            </a:r>
            <a:r>
              <a:rPr lang="en-IE" b="0" dirty="0" err="1"/>
              <a:t>catagorise</a:t>
            </a:r>
            <a:r>
              <a:rPr lang="en-IE" b="0" dirty="0"/>
              <a:t> existing tools?</a:t>
            </a:r>
          </a:p>
          <a:p>
            <a:r>
              <a:rPr lang="en-IE" b="0" dirty="0"/>
              <a:t>Critique of such tools.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1DFE-5471-AAC5-D4B6-DEF72D7B12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67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DC33-E68E-98C7-70E8-CDFEC33B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Educational Approach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F54F-EDDF-ADF2-1FFC-4E45DD821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Build a tool which will allow engaging learning activities to be designed to help learners explore the topic in a cognitively engaging way, i.e. some of the learning onus is on the instructor to design a learner appropriate activity.</a:t>
            </a:r>
          </a:p>
          <a:p>
            <a:endParaRPr lang="en-IE" b="0" dirty="0"/>
          </a:p>
          <a:p>
            <a:endParaRPr lang="en-IE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5E7E-6065-02D4-5ECC-1D28CA8D9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372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DC99-5834-36D9-5BF2-E1EC0FF9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82E-AABE-3581-A732-40C8750D3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Summarise the approach you are adopting and the goals of the project.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8911-5CA7-C8BC-9305-D3BBA7B9C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2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99AD-7C27-6F20-FDD8-C02EB26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B4829-4CEE-A94C-BB57-1C836E6F9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IE" b="0" dirty="0">
                <a:ea typeface="+mn-lt"/>
                <a:cs typeface="+mn-lt"/>
              </a:rPr>
              <a:t>Top level view of the interface to the tool (or main page/activity).</a:t>
            </a:r>
            <a:endParaRPr lang="ja-JP" altLang="en-US"/>
          </a:p>
          <a:p>
            <a:r>
              <a:rPr lang="en-IE" b="0" dirty="0">
                <a:ea typeface="+mn-lt"/>
                <a:cs typeface="+mn-lt"/>
              </a:rPr>
              <a:t>Show earlier iterations of the design if possible and justify the current approach.</a:t>
            </a:r>
            <a:endParaRPr lang="ja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8175-3C47-A736-C3C9-5CBA93FDEF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290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623-6EC6-AFA2-7A11-A7C0CC86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0148-EBAB-9E12-9066-DC38B3349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Technical architecture and how it was implemented.</a:t>
            </a:r>
          </a:p>
          <a:p>
            <a:r>
              <a:rPr lang="en-IE" b="0" dirty="0"/>
              <a:t>Need to show off here your technical skills/achievements.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DAB6-7E7B-19E5-6C7D-A33AC2D3A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488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8412-942D-AC3C-40C4-BBE5E891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7A804-DFEF-AB48-503D-68FA98608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If appropriate give a demo of the tool.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9389-DEC6-9AE9-1FC4-AEC60A09C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0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1F2-15F3-B58F-0202-9C8CEF9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0D7D-E8B0-D5E6-6213-149E8D9E4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Use as part of a two-day workshop on Climate Change and Sustainability with (n=20) TY students on the </a:t>
            </a:r>
            <a:r>
              <a:rPr lang="en-IE" b="0" dirty="0">
                <a:hlinkClick r:id="rId2"/>
              </a:rPr>
              <a:t>TAP Bridge2College Programme</a:t>
            </a:r>
            <a:r>
              <a:rPr lang="en-IE" b="0" dirty="0"/>
              <a:t>.</a:t>
            </a:r>
          </a:p>
          <a:p>
            <a:r>
              <a:rPr lang="en-IE" b="0" dirty="0"/>
              <a:t>Describe the learning activity (if known).</a:t>
            </a:r>
          </a:p>
          <a:p>
            <a:r>
              <a:rPr lang="en-IE" b="0" dirty="0"/>
              <a:t>Tool evaluated using (some of) multiple data sources (triangulation)</a:t>
            </a:r>
          </a:p>
          <a:p>
            <a:r>
              <a:rPr lang="en-IE" b="0" dirty="0"/>
              <a:t>	Functionality of tool – e.g. </a:t>
            </a:r>
            <a:r>
              <a:rPr lang="en-IE" b="0" dirty="0">
                <a:hlinkClick r:id="rId3"/>
              </a:rPr>
              <a:t>SUS</a:t>
            </a:r>
            <a:r>
              <a:rPr lang="en-IE" b="0" dirty="0"/>
              <a:t>	</a:t>
            </a:r>
          </a:p>
          <a:p>
            <a:r>
              <a:rPr lang="en-IE" b="0" dirty="0"/>
              <a:t>	Learner questionnaire and focus group</a:t>
            </a:r>
          </a:p>
          <a:p>
            <a:r>
              <a:rPr lang="en-IE" b="0" dirty="0"/>
              <a:t>	Workshop leaders focus group</a:t>
            </a:r>
          </a:p>
          <a:p>
            <a:r>
              <a:rPr lang="en-IE" b="0" dirty="0"/>
              <a:t>	Domain expert (e.g. Iris)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87B5-E6AE-FF06-4B6C-939FAC9E5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345373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2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92c4e3-e5bc-42f8-947c-bd5a8d182353">
      <Terms xmlns="http://schemas.microsoft.com/office/infopath/2007/PartnerControls"/>
    </lcf76f155ced4ddcb4097134ff3c332f>
    <TaxCatchAll xmlns="eb4c84e5-e00d-486a-83a7-77033f9b735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8E69A27134548B43F8A4E24CF2582" ma:contentTypeVersion="12" ma:contentTypeDescription="Create a new document." ma:contentTypeScope="" ma:versionID="ac87db2fd40e7cd124d5c69305977ee9">
  <xsd:schema xmlns:xsd="http://www.w3.org/2001/XMLSchema" xmlns:xs="http://www.w3.org/2001/XMLSchema" xmlns:p="http://schemas.microsoft.com/office/2006/metadata/properties" xmlns:ns2="eb92c4e3-e5bc-42f8-947c-bd5a8d182353" xmlns:ns3="eb4c84e5-e00d-486a-83a7-77033f9b7355" targetNamespace="http://schemas.microsoft.com/office/2006/metadata/properties" ma:root="true" ma:fieldsID="143148745ca27472134cf776580a93b9" ns2:_="" ns3:_="">
    <xsd:import namespace="eb92c4e3-e5bc-42f8-947c-bd5a8d182353"/>
    <xsd:import namespace="eb4c84e5-e00d-486a-83a7-77033f9b7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2c4e3-e5bc-42f8-947c-bd5a8d182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d9b36d8-e8b0-4d46-88aa-db730269cd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c84e5-e00d-486a-83a7-77033f9b735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501fd6f-f902-47f4-b24c-1703aee30c75}" ma:internalName="TaxCatchAll" ma:showField="CatchAllData" ma:web="eb4c84e5-e00d-486a-83a7-77033f9b73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4F908-BE94-40C2-9D20-3786551872BD}">
  <ds:schemaRefs>
    <ds:schemaRef ds:uri="http://schemas.microsoft.com/office/2006/metadata/properties"/>
    <ds:schemaRef ds:uri="http://schemas.microsoft.com/office/infopath/2007/PartnerControls"/>
    <ds:schemaRef ds:uri="eb92c4e3-e5bc-42f8-947c-bd5a8d182353"/>
    <ds:schemaRef ds:uri="eb4c84e5-e00d-486a-83a7-77033f9b7355"/>
  </ds:schemaRefs>
</ds:datastoreItem>
</file>

<file path=customXml/itemProps2.xml><?xml version="1.0" encoding="utf-8"?>
<ds:datastoreItem xmlns:ds="http://schemas.openxmlformats.org/officeDocument/2006/customXml" ds:itemID="{25EC590F-2C33-45FA-8A7B-CA8868D7FC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0E5A4-FCA6-4BEA-8220-81A33E7F4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2c4e3-e5bc-42f8-947c-bd5a8d182353"/>
    <ds:schemaRef ds:uri="eb4c84e5-e00d-486a-83a7-77033f9b7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Trinity_PPT_Calibri_Option2</Template>
  <TotalTime>1004</TotalTime>
  <Words>307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Trinity_PPT_Calibri_Option2</vt:lpstr>
      <vt:lpstr>Project Title</vt:lpstr>
      <vt:lpstr>Background</vt:lpstr>
      <vt:lpstr>Related Work</vt:lpstr>
      <vt:lpstr>Educational Approach </vt:lpstr>
      <vt:lpstr>Your approach</vt:lpstr>
      <vt:lpstr>Design (I)</vt:lpstr>
      <vt:lpstr>Design (II)</vt:lpstr>
      <vt:lpstr>Demo</vt:lpstr>
      <vt:lpstr>Evaluation Plan</vt:lpstr>
      <vt:lpstr>What did I learn?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Regular 36pt</dc:title>
  <dc:creator>BT</dc:creator>
  <cp:lastModifiedBy>BT</cp:lastModifiedBy>
  <cp:revision>29</cp:revision>
  <cp:lastPrinted>2014-12-16T10:33:11Z</cp:lastPrinted>
  <dcterms:created xsi:type="dcterms:W3CDTF">2024-03-11T16:29:46Z</dcterms:created>
  <dcterms:modified xsi:type="dcterms:W3CDTF">2024-03-20T07:51:39Z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0x01010072F8E69A27134548B43F8A4E24CF2582</vt:lpwstr>
  </property>
  <property fmtid="{D5CDD505-2E9C-101B-9397-08002B2CF9AE}" pid="3" name="MediaServiceImageTags">
    <vt:lpwstr/>
  </property>
</Properties>
</file>