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DF3B-531F-0D3E-4BBD-3EABE0483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98B53-14B3-4F58-6DE5-FB7B2677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0593-5BBC-360E-06B6-2379BA12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D1C0-69CD-EA0A-5CBF-A1E7C0C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60C6-575F-537B-EC1B-7BCE960A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4A62-AED9-C7C9-33BC-2FA81FC6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BDD54-2C92-E203-91A7-C417AF90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1EA0-91D2-BD6E-0FBF-345451B2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5D81-3622-D78F-9625-F4D336E1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6F36-C46B-A680-3D14-82255812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B4F84-67B1-8612-4383-46E96828C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6D168-EA03-603A-A521-827F22B1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7792-92AF-EE87-50D2-265EB350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07F5-4118-296A-A97B-A72B804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01A0-7321-65D6-16EF-544214D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5E75-AFB8-ABE9-D6F5-49E495E7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459B-8FE5-50F4-67F4-0EE2E937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841B-914D-039E-8848-D9A0B268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6254-2E31-6573-2242-9C3C82FB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B3C1-885F-D0AA-1528-DC4051E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C6AE-5C86-32E3-0582-153844C5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A9AF-5246-0C70-AAF6-A6FB501D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30F2-C269-7401-C134-6F8CD48F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20B6-99C3-8AE4-29FA-BBADA830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39C2-18C3-464F-1A4E-B80108A8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393C-75C1-7345-EF3E-3C751C47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4DF0-B13C-2AF8-C45C-7F23A61E6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7662-6A2A-38F9-1F26-C204FA8D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A462-D1B2-2AFD-780B-352F2235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CB43-0E35-B163-A5C1-486401FE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A127-631A-047C-E1C6-972CF186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282F-709D-BDA8-5B9B-EC21C5B4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984D-A2F9-95A8-A18D-54053BAA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C1B8D-20DA-55D7-1AE4-EC11C29C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BB283-0CB0-CB4A-E893-DAE0C054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E10D3-4FFD-F0DA-D9F4-488F14442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4F5A0-A326-6CA1-18E6-3D89914D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1807-E373-DE6A-83F1-FAA6215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A3424-9115-AB79-4ADF-D57F2ED8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2EE-5AD5-487B-6F4C-246D6FF8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D5570-6A69-A726-EE2F-77566124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273B6-49B7-241F-9177-FC951A2C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B22BF-761E-0614-ACA4-CFA146E3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8F36F-511D-9886-E156-CBE2215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D9908-0CBE-C2F4-F74F-3BB878B3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7175-4D19-C332-674B-B5BEBD0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7DE8-A1FF-B053-2410-AABA7A21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30E8-5670-F0E6-EF5E-6C87DF29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5415-A7D5-8A00-BCA4-2065FC02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D62C-5956-B8EA-1B1B-C50ABFDE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D1FB-78D6-3CAC-1B06-D767FC26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F8D7-472E-12F0-18A4-99219E0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1448-CC7F-774C-9875-A57F937C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F10C-5E98-5A13-55EF-39EAD3B7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FCB03-5848-DC6D-62F1-0CF3CA9A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7DC7A-39B5-4E8B-9E5F-C32F2E59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BA48-BAFA-CDE9-D3C3-808E2AA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02CF5-3D01-E773-2D63-0A1A8503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D8B34-83F8-E32F-336D-049CDB6C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8C2F-6AEC-C872-AA5C-FE265F95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9CB9-C5EB-1EDE-01C7-59641879C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1330-E043-4496-BBE2-B1E6A72D51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5AE8-6636-37BB-52A1-D441A6AA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2D10-0627-7098-525E-CD1149CD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552282E-D749-20BA-5493-E1301053407F}"/>
              </a:ext>
            </a:extLst>
          </p:cNvPr>
          <p:cNvGrpSpPr/>
          <p:nvPr/>
        </p:nvGrpSpPr>
        <p:grpSpPr>
          <a:xfrm>
            <a:off x="-994433" y="923925"/>
            <a:ext cx="14180866" cy="5010150"/>
            <a:chOff x="-4379641" y="923925"/>
            <a:chExt cx="14180866" cy="5010150"/>
          </a:xfrm>
        </p:grpSpPr>
        <p:pic>
          <p:nvPicPr>
            <p:cNvPr id="9" name="Picture 8" descr="A graph of different types of data&#10;&#10;Description automatically generated with medium confidence">
              <a:extLst>
                <a:ext uri="{FF2B5EF4-FFF2-40B4-BE49-F238E27FC236}">
                  <a16:creationId xmlns:a16="http://schemas.microsoft.com/office/drawing/2014/main" id="{EE4F9C8B-ED2F-3098-C544-723A6796D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775" y="923925"/>
              <a:ext cx="7410450" cy="5010150"/>
            </a:xfrm>
            <a:prstGeom prst="rect">
              <a:avLst/>
            </a:prstGeom>
          </p:spPr>
        </p:pic>
        <p:pic>
          <p:nvPicPr>
            <p:cNvPr id="13" name="Picture 12" descr="A group of graphs with numbers&#10;&#10;Description automatically generated">
              <a:extLst>
                <a:ext uri="{FF2B5EF4-FFF2-40B4-BE49-F238E27FC236}">
                  <a16:creationId xmlns:a16="http://schemas.microsoft.com/office/drawing/2014/main" id="{7E90428E-E676-AB9F-7EDB-31FBB5F19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7"/>
            <a:stretch/>
          </p:blipFill>
          <p:spPr>
            <a:xfrm>
              <a:off x="-4379641" y="923925"/>
              <a:ext cx="6770416" cy="501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5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08ADF6-DC3C-2AD0-A082-42308CE106DB}"/>
              </a:ext>
            </a:extLst>
          </p:cNvPr>
          <p:cNvGrpSpPr/>
          <p:nvPr/>
        </p:nvGrpSpPr>
        <p:grpSpPr>
          <a:xfrm>
            <a:off x="-800100" y="842962"/>
            <a:ext cx="13792200" cy="5172075"/>
            <a:chOff x="-4248150" y="842962"/>
            <a:chExt cx="13792200" cy="5172075"/>
          </a:xfrm>
        </p:grpSpPr>
        <p:pic>
          <p:nvPicPr>
            <p:cNvPr id="11" name="Picture 10" descr="A chart with many letters and numbers&#10;&#10;Description automatically generated">
              <a:extLst>
                <a:ext uri="{FF2B5EF4-FFF2-40B4-BE49-F238E27FC236}">
                  <a16:creationId xmlns:a16="http://schemas.microsoft.com/office/drawing/2014/main" id="{F5D59EA7-1A0C-A7DE-44D1-E7F0A92A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950" y="842962"/>
              <a:ext cx="6896100" cy="5172075"/>
            </a:xfrm>
            <a:prstGeom prst="rect">
              <a:avLst/>
            </a:prstGeom>
          </p:spPr>
        </p:pic>
        <p:pic>
          <p:nvPicPr>
            <p:cNvPr id="16" name="Picture 15" descr="A graph with black and white text&#10;&#10;Description automatically generated">
              <a:extLst>
                <a:ext uri="{FF2B5EF4-FFF2-40B4-BE49-F238E27FC236}">
                  <a16:creationId xmlns:a16="http://schemas.microsoft.com/office/drawing/2014/main" id="{9617E7EF-6673-2DE1-2819-7B21AC7C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8150" y="842962"/>
              <a:ext cx="6896100" cy="517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5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E3BAE4-02E6-B3FC-0B40-F9D052C1E882}"/>
              </a:ext>
            </a:extLst>
          </p:cNvPr>
          <p:cNvGrpSpPr/>
          <p:nvPr/>
        </p:nvGrpSpPr>
        <p:grpSpPr>
          <a:xfrm>
            <a:off x="-1409700" y="1624012"/>
            <a:ext cx="15011400" cy="3609975"/>
            <a:chOff x="-5162550" y="1624012"/>
            <a:chExt cx="15011400" cy="3609975"/>
          </a:xfrm>
        </p:grpSpPr>
        <p:pic>
          <p:nvPicPr>
            <p:cNvPr id="3" name="Picture 2" descr="A graph of a variety of wine&#10;&#10;Description automatically generated">
              <a:extLst>
                <a:ext uri="{FF2B5EF4-FFF2-40B4-BE49-F238E27FC236}">
                  <a16:creationId xmlns:a16="http://schemas.microsoft.com/office/drawing/2014/main" id="{738E2BE4-AA1B-F1A0-8130-8C489E7B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150" y="1624012"/>
              <a:ext cx="7505700" cy="3609975"/>
            </a:xfrm>
            <a:prstGeom prst="rect">
              <a:avLst/>
            </a:prstGeom>
          </p:spPr>
        </p:pic>
        <p:pic>
          <p:nvPicPr>
            <p:cNvPr id="5" name="Picture 4" descr="A line graph with green dots&#10;&#10;Description automatically generated">
              <a:extLst>
                <a:ext uri="{FF2B5EF4-FFF2-40B4-BE49-F238E27FC236}">
                  <a16:creationId xmlns:a16="http://schemas.microsoft.com/office/drawing/2014/main" id="{91B52B11-D4C5-4853-6A7C-61B54D50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62550" y="1624012"/>
              <a:ext cx="7505700" cy="3609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53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23D447-1E95-3854-E525-A14E9E31B71B}"/>
              </a:ext>
            </a:extLst>
          </p:cNvPr>
          <p:cNvGrpSpPr/>
          <p:nvPr/>
        </p:nvGrpSpPr>
        <p:grpSpPr>
          <a:xfrm>
            <a:off x="1409639" y="1885930"/>
            <a:ext cx="9372722" cy="3086140"/>
            <a:chOff x="-933542" y="1885930"/>
            <a:chExt cx="9372722" cy="3086140"/>
          </a:xfrm>
        </p:grpSpPr>
        <p:pic>
          <p:nvPicPr>
            <p:cNvPr id="13" name="Picture 12" descr="A graph of a variety of bar graphs&#10;&#10;Description automatically generated with medium confidence">
              <a:extLst>
                <a:ext uri="{FF2B5EF4-FFF2-40B4-BE49-F238E27FC236}">
                  <a16:creationId xmlns:a16="http://schemas.microsoft.com/office/drawing/2014/main" id="{800837B1-D79D-A9FF-B921-4FFFABF64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819" y="1885930"/>
              <a:ext cx="4686361" cy="3086140"/>
            </a:xfrm>
            <a:prstGeom prst="rect">
              <a:avLst/>
            </a:prstGeom>
          </p:spPr>
        </p:pic>
        <p:pic>
          <p:nvPicPr>
            <p:cNvPr id="15" name="Picture 14" descr="A graph of a variety of colors&#10;&#10;Description automatically generated with medium confidence">
              <a:extLst>
                <a:ext uri="{FF2B5EF4-FFF2-40B4-BE49-F238E27FC236}">
                  <a16:creationId xmlns:a16="http://schemas.microsoft.com/office/drawing/2014/main" id="{ECC8C7B4-A410-9249-CB9C-8DF6A706D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33542" y="1885930"/>
              <a:ext cx="4686361" cy="308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8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5553EC9-BD2D-1CA2-78F2-39C62D465433}"/>
              </a:ext>
            </a:extLst>
          </p:cNvPr>
          <p:cNvGrpSpPr/>
          <p:nvPr/>
        </p:nvGrpSpPr>
        <p:grpSpPr>
          <a:xfrm>
            <a:off x="767881" y="1097654"/>
            <a:ext cx="11094364" cy="3653022"/>
            <a:chOff x="767881" y="1097654"/>
            <a:chExt cx="11094364" cy="36530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05E7E1-2E7E-9985-53EC-025852ADA579}"/>
                </a:ext>
              </a:extLst>
            </p:cNvPr>
            <p:cNvGrpSpPr/>
            <p:nvPr/>
          </p:nvGrpSpPr>
          <p:grpSpPr>
            <a:xfrm>
              <a:off x="767881" y="1097654"/>
              <a:ext cx="11094364" cy="3653022"/>
              <a:chOff x="767881" y="1097654"/>
              <a:chExt cx="9372722" cy="3086140"/>
            </a:xfrm>
          </p:grpSpPr>
          <p:pic>
            <p:nvPicPr>
              <p:cNvPr id="3" name="Picture 2" descr="A diagram of a bar graph&#10;&#10;Description automatically generated">
                <a:extLst>
                  <a:ext uri="{FF2B5EF4-FFF2-40B4-BE49-F238E27FC236}">
                    <a16:creationId xmlns:a16="http://schemas.microsoft.com/office/drawing/2014/main" id="{5735E486-66AE-6B06-B96F-C374E556F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4242" y="1097654"/>
                <a:ext cx="4686361" cy="3086140"/>
              </a:xfrm>
              <a:prstGeom prst="rect">
                <a:avLst/>
              </a:prstGeom>
            </p:spPr>
          </p:pic>
          <p:pic>
            <p:nvPicPr>
              <p:cNvPr id="5" name="Picture 4" descr="A diagram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EEA51C7E-2EDC-7980-2732-D01CDFF4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81" y="1097654"/>
                <a:ext cx="4686361" cy="308614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07768D-4BDA-E909-06AE-5A2EFB9E4268}"/>
                </a:ext>
              </a:extLst>
            </p:cNvPr>
            <p:cNvSpPr txBox="1"/>
            <p:nvPr/>
          </p:nvSpPr>
          <p:spPr>
            <a:xfrm>
              <a:off x="1000138" y="1282262"/>
              <a:ext cx="487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TRAIN SET: </a:t>
              </a:r>
              <a:r>
                <a:rPr lang="en-GB" dirty="0"/>
                <a:t>Accuracy = 0.8128, F1 Score = 0.7437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48ECE-C875-673C-6923-409364D173F6}"/>
                </a:ext>
              </a:extLst>
            </p:cNvPr>
            <p:cNvSpPr txBox="1"/>
            <p:nvPr/>
          </p:nvSpPr>
          <p:spPr>
            <a:xfrm>
              <a:off x="6828124" y="1282262"/>
              <a:ext cx="487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TEST SET: </a:t>
              </a:r>
              <a:r>
                <a:rPr lang="en-GB" dirty="0"/>
                <a:t>Accuracy = 0.7325, F1 Score = 0.5664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15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Girish Nair</dc:creator>
  <cp:lastModifiedBy>Gayathri Girish Nair</cp:lastModifiedBy>
  <cp:revision>5</cp:revision>
  <dcterms:created xsi:type="dcterms:W3CDTF">2024-05-05T02:58:00Z</dcterms:created>
  <dcterms:modified xsi:type="dcterms:W3CDTF">2024-05-06T13:46:26Z</dcterms:modified>
</cp:coreProperties>
</file>