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8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DF3B-531F-0D3E-4BBD-3EABE0483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98B53-14B3-4F58-6DE5-FB7B26776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10593-5BBC-360E-06B6-2379BA123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1330-E043-4496-BBE2-B1E6A72D518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D1C0-69CD-EA0A-5CBF-A1E7C0C5C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E60C6-575F-537B-EC1B-7BCE960A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FC4D-0542-4C24-8FAD-82593D35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3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D4A62-AED9-C7C9-33BC-2FA81FC64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BDD54-2C92-E203-91A7-C417AF900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71EA0-91D2-BD6E-0FBF-345451B2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1330-E043-4496-BBE2-B1E6A72D518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F5D81-3622-D78F-9625-F4D336E13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16F36-C46B-A680-3D14-82255812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FC4D-0542-4C24-8FAD-82593D35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5B4F84-67B1-8612-4383-46E96828C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6D168-EA03-603A-A521-827F22B11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A7792-92AF-EE87-50D2-265EB350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1330-E043-4496-BBE2-B1E6A72D518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407F5-4118-296A-A97B-A72B8041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201A0-7321-65D6-16EF-544214DA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FC4D-0542-4C24-8FAD-82593D35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5E75-AFB8-ABE9-D6F5-49E495E7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E459B-8FE5-50F4-67F4-0EE2E937F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F841B-914D-039E-8848-D9A0B268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1330-E043-4496-BBE2-B1E6A72D518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E6254-2E31-6573-2242-9C3C82FB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DB3C1-885F-D0AA-1528-DC4051E1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FC4D-0542-4C24-8FAD-82593D35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4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2C6AE-5C86-32E3-0582-153844C5B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EA9AF-5246-0C70-AAF6-A6FB501D2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F30F2-C269-7401-C134-6F8CD48FD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1330-E043-4496-BBE2-B1E6A72D518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520B6-99C3-8AE4-29FA-BBADA830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F39C2-18C3-464F-1A4E-B80108A8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FC4D-0542-4C24-8FAD-82593D35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3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393C-75C1-7345-EF3E-3C751C478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C4DF0-B13C-2AF8-C45C-7F23A61E6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7662-6A2A-38F9-1F26-C204FA8DA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EA462-D1B2-2AFD-780B-352F2235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1330-E043-4496-BBE2-B1E6A72D518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ECB43-0E35-B163-A5C1-486401FE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FA127-631A-047C-E1C6-972CF1860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FC4D-0542-4C24-8FAD-82593D35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4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5282F-709D-BDA8-5B9B-EC21C5B4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E984D-A2F9-95A8-A18D-54053BAA2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C1B8D-20DA-55D7-1AE4-EC11C29C9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DBB283-0CB0-CB4A-E893-DAE0C0543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FE10D3-4FFD-F0DA-D9F4-488F14442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A4F5A0-A326-6CA1-18E6-3D89914DE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1330-E043-4496-BBE2-B1E6A72D518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A81807-E373-DE6A-83F1-FAA621536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CA3424-9115-AB79-4ADF-D57F2ED8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FC4D-0542-4C24-8FAD-82593D35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7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F32EE-5AD5-487B-6F4C-246D6FF8A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7D5570-6A69-A726-EE2F-77566124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1330-E043-4496-BBE2-B1E6A72D518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273B6-49B7-241F-9177-FC951A2C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B22BF-761E-0614-ACA4-CFA146E3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FC4D-0542-4C24-8FAD-82593D35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2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B8F36F-511D-9886-E156-CBE22159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1330-E043-4496-BBE2-B1E6A72D518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D9908-0CBE-C2F4-F74F-3BB878B3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57175-4D19-C332-674B-B5BEBD0F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FC4D-0542-4C24-8FAD-82593D35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1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7DE8-A1FF-B053-2410-AABA7A214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530E8-5670-F0E6-EF5E-6C87DF291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85415-A7D5-8A00-BCA4-2065FC02D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1D62C-5956-B8EA-1B1B-C50ABFDE3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1330-E043-4496-BBE2-B1E6A72D518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CD1FB-78D6-3CAC-1B06-D767FC26C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9F8D7-472E-12F0-18A4-99219E0F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FC4D-0542-4C24-8FAD-82593D35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3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1448-CC7F-774C-9875-A57F937C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AF10C-5E98-5A13-55EF-39EAD3B7E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FCB03-5848-DC6D-62F1-0CF3CA9A5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7DC7A-39B5-4E8B-9E5F-C32F2E59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1330-E043-4496-BBE2-B1E6A72D518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DBA48-BAFA-CDE9-D3C3-808E2AA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02CF5-3D01-E773-2D63-0A1A85037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FC4D-0542-4C24-8FAD-82593D35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0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D8B34-83F8-E32F-336D-049CDB6CD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88C2F-6AEC-C872-AA5C-FE265F959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69CB9-C5EB-1EDE-01C7-59641879C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41330-E043-4496-BBE2-B1E6A72D518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45AE8-6636-37BB-52A1-D441A6AA5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E2D10-0627-7098-525E-CD1149CDA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1FC4D-0542-4C24-8FAD-82593D35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4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B986388-5884-1D7E-096D-73D076FFDDF6}"/>
              </a:ext>
            </a:extLst>
          </p:cNvPr>
          <p:cNvGrpSpPr/>
          <p:nvPr/>
        </p:nvGrpSpPr>
        <p:grpSpPr>
          <a:xfrm>
            <a:off x="66511" y="995362"/>
            <a:ext cx="12058978" cy="4867276"/>
            <a:chOff x="-1416597" y="995361"/>
            <a:chExt cx="12058978" cy="4867276"/>
          </a:xfrm>
        </p:grpSpPr>
        <p:pic>
          <p:nvPicPr>
            <p:cNvPr id="8" name="Picture 7" descr="A group of graphs showing different types of data&#10;&#10;Description automatically generated">
              <a:extLst>
                <a:ext uri="{FF2B5EF4-FFF2-40B4-BE49-F238E27FC236}">
                  <a16:creationId xmlns:a16="http://schemas.microsoft.com/office/drawing/2014/main" id="{33399ADE-C944-65E9-EE14-85DA40118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8731" y="995361"/>
              <a:ext cx="6343650" cy="4867275"/>
            </a:xfrm>
            <a:prstGeom prst="rect">
              <a:avLst/>
            </a:prstGeom>
          </p:spPr>
        </p:pic>
        <p:pic>
          <p:nvPicPr>
            <p:cNvPr id="10" name="Picture 9" descr="A group of graphs showing different types of graphs&#10;&#10;Description automatically generated with medium confidence">
              <a:extLst>
                <a:ext uri="{FF2B5EF4-FFF2-40B4-BE49-F238E27FC236}">
                  <a16:creationId xmlns:a16="http://schemas.microsoft.com/office/drawing/2014/main" id="{115D70FD-7C32-6571-55B7-A666E9E83F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905"/>
            <a:stretch/>
          </p:blipFill>
          <p:spPr>
            <a:xfrm>
              <a:off x="-1416597" y="995362"/>
              <a:ext cx="5715328" cy="4867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152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wine content&#10;&#10;Description automatically generated with medium confidence">
            <a:extLst>
              <a:ext uri="{FF2B5EF4-FFF2-40B4-BE49-F238E27FC236}">
                <a16:creationId xmlns:a16="http://schemas.microsoft.com/office/drawing/2014/main" id="{57578B4D-CC13-5CFD-110F-A78D0C618B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0"/>
          <a:stretch/>
        </p:blipFill>
        <p:spPr>
          <a:xfrm>
            <a:off x="2105014" y="820834"/>
            <a:ext cx="742787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59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740DA72-FB9A-1944-478B-63C185463B87}"/>
              </a:ext>
            </a:extLst>
          </p:cNvPr>
          <p:cNvGrpSpPr/>
          <p:nvPr/>
        </p:nvGrpSpPr>
        <p:grpSpPr>
          <a:xfrm>
            <a:off x="-1485900" y="738187"/>
            <a:ext cx="15163800" cy="5381625"/>
            <a:chOff x="-5276850" y="738187"/>
            <a:chExt cx="15163800" cy="5381625"/>
          </a:xfrm>
        </p:grpSpPr>
        <p:pic>
          <p:nvPicPr>
            <p:cNvPr id="12" name="Picture 11" descr="A graph of different types of wine&#10;&#10;Description automatically generated">
              <a:extLst>
                <a:ext uri="{FF2B5EF4-FFF2-40B4-BE49-F238E27FC236}">
                  <a16:creationId xmlns:a16="http://schemas.microsoft.com/office/drawing/2014/main" id="{9963716D-17F3-268A-E417-B5CCCFCCB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5050" y="738187"/>
              <a:ext cx="7581900" cy="5381625"/>
            </a:xfrm>
            <a:prstGeom prst="rect">
              <a:avLst/>
            </a:prstGeom>
          </p:spPr>
        </p:pic>
        <p:pic>
          <p:nvPicPr>
            <p:cNvPr id="14" name="Picture 13" descr="A diagram of different types of wine&#10;&#10;Description automatically generated">
              <a:extLst>
                <a:ext uri="{FF2B5EF4-FFF2-40B4-BE49-F238E27FC236}">
                  <a16:creationId xmlns:a16="http://schemas.microsoft.com/office/drawing/2014/main" id="{EF921C13-DA84-7317-C4C1-943FA6007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76850" y="738187"/>
              <a:ext cx="7581900" cy="5381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7537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1BE54FE-8F4B-491B-7283-A10F98FDB9B2}"/>
              </a:ext>
            </a:extLst>
          </p:cNvPr>
          <p:cNvGrpSpPr/>
          <p:nvPr/>
        </p:nvGrpSpPr>
        <p:grpSpPr>
          <a:xfrm>
            <a:off x="-1485900" y="738187"/>
            <a:ext cx="15163800" cy="5381626"/>
            <a:chOff x="-5276850" y="738186"/>
            <a:chExt cx="15163800" cy="5381626"/>
          </a:xfrm>
        </p:grpSpPr>
        <p:pic>
          <p:nvPicPr>
            <p:cNvPr id="8" name="Picture 7" descr="A graph of wine count&#10;&#10;Description automatically generated with medium confidence">
              <a:extLst>
                <a:ext uri="{FF2B5EF4-FFF2-40B4-BE49-F238E27FC236}">
                  <a16:creationId xmlns:a16="http://schemas.microsoft.com/office/drawing/2014/main" id="{298A8D84-6B0E-5713-41B8-3831AE660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5050" y="738187"/>
              <a:ext cx="7581900" cy="5381625"/>
            </a:xfrm>
            <a:prstGeom prst="rect">
              <a:avLst/>
            </a:prstGeom>
          </p:spPr>
        </p:pic>
        <p:pic>
          <p:nvPicPr>
            <p:cNvPr id="10" name="Picture 9" descr="A graph of a number of wine varieties&#10;&#10;Description automatically generated">
              <a:extLst>
                <a:ext uri="{FF2B5EF4-FFF2-40B4-BE49-F238E27FC236}">
                  <a16:creationId xmlns:a16="http://schemas.microsoft.com/office/drawing/2014/main" id="{94256EC4-F5E0-A3B5-57FA-D6F0331DE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76850" y="738186"/>
              <a:ext cx="7581900" cy="5381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532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Gayathri Girish Nair</dc:creator>
  <cp:lastModifiedBy>Gayathri Girish Nair</cp:lastModifiedBy>
  <cp:revision>2</cp:revision>
  <dcterms:created xsi:type="dcterms:W3CDTF">2024-05-05T02:58:00Z</dcterms:created>
  <dcterms:modified xsi:type="dcterms:W3CDTF">2024-05-05T17:58:51Z</dcterms:modified>
</cp:coreProperties>
</file>