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195089c4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3195089c4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195089c4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3195089c4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195089c4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195089c4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195089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3195089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195089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3195089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19508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319508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061f597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3061f597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3061f59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3061f59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195089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3195089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195089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195089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195089c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195089c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195089c4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195089c4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4375" y="704575"/>
            <a:ext cx="5964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66"/>
              <a:t>AVL para busca de Filmes em uma base de dados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-Gabriel Nery da Silva Espindola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João Vitor Fonseca Pimenta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Estêvão Braga Cintra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Brian matheus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/>
              <a:t>- Hugo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104375" y="1701050"/>
            <a:ext cx="35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3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104375" y="3317175"/>
            <a:ext cx="65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https://github.com/xxGabrielNeryxx/TrabalhoAED2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2995175"/>
            <a:ext cx="819875" cy="8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647000" y="3993750"/>
            <a:ext cx="43830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Função de balanceamento de um nó com base no </a:t>
            </a:r>
            <a:r>
              <a:rPr lang="pt-BR"/>
              <a:t>cálculo</a:t>
            </a:r>
            <a:r>
              <a:rPr lang="pt-BR"/>
              <a:t> do fator de balanceamento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00" y="470100"/>
            <a:ext cx="4115549" cy="3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75" y="539025"/>
            <a:ext cx="3619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5171813" y="33584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Cálculo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fator de balanceamento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30675" y="47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funções 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75" y="1179525"/>
            <a:ext cx="4250375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138650" y="386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GraphViz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138650" y="97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Biblioteca externa para gerar grafos </a:t>
            </a:r>
            <a:endParaRPr sz="17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25" y="1490100"/>
            <a:ext cx="7942150" cy="342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052550" y="1295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Agora vamos demonstrar o funcionamento do código…</a:t>
            </a:r>
            <a:endParaRPr sz="18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5" y="2053874"/>
            <a:ext cx="518314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23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Você gosta de </a:t>
            </a:r>
            <a:r>
              <a:rPr lang="pt-BR" sz="3600"/>
              <a:t>cinema?</a:t>
            </a:r>
            <a:endParaRPr sz="36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24700"/>
            <a:ext cx="70389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Já pensou em pesquisar sobre seu filme favorito e ter que esperar 5 minutos para achá-lo em uma lista de 20 mil filmes?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/>
              <a:t>Seus problemas acabaram. Agora, </a:t>
            </a:r>
            <a:r>
              <a:rPr lang="pt-BR" sz="5600"/>
              <a:t>você</a:t>
            </a:r>
            <a:r>
              <a:rPr lang="pt-BR" sz="5600"/>
              <a:t> pode pode pesquisar em log2 (5) minutos!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850" y="2187725"/>
            <a:ext cx="4069549" cy="2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297500" y="2187725"/>
            <a:ext cx="3163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Nosso projeto visa buscar um filme em uma base de dados com base no seu ID único, usando o algoritmo de AVL para otimizar a pesquisa.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92550" y="355950"/>
            <a:ext cx="836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Grafo(comum) x Árvore Binária</a:t>
            </a:r>
            <a:endParaRPr sz="33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25" y="1763800"/>
            <a:ext cx="3933401" cy="26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775" y="1307850"/>
            <a:ext cx="3735650" cy="3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46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árvore AVL?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0" y="698000"/>
            <a:ext cx="4382676" cy="43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400" y="1703442"/>
            <a:ext cx="2936975" cy="277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052550" y="397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AVL: </a:t>
            </a:r>
            <a:r>
              <a:rPr lang="pt-BR" sz="2400"/>
              <a:t>É uma árvore binária de busca que está sempre balanceada, fazendo com que o acesso a um </a:t>
            </a:r>
            <a:r>
              <a:rPr lang="pt-BR" sz="2400"/>
              <a:t>dos nós</a:t>
            </a:r>
            <a:r>
              <a:rPr lang="pt-BR" sz="2400"/>
              <a:t> seja sempre o mais otimizado possível.</a:t>
            </a:r>
            <a:endParaRPr sz="24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50" y="2087616"/>
            <a:ext cx="5900700" cy="26317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008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 base de dados utilizada foi a “</a:t>
            </a:r>
            <a:r>
              <a:rPr lang="pt-BR" sz="1500"/>
              <a:t>TMDb</a:t>
            </a:r>
            <a:r>
              <a:rPr lang="pt-BR" sz="1500"/>
              <a:t> 20000 Trending Movies Dataset” do site TMDb e extraímos de uma postagem do site Kaggle.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Esse dataset é composto por 20 mil filmes e possui os seguintes atributos: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Título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Popularidade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Data de Lançamento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Idioma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Sinopse</a:t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2346800"/>
            <a:ext cx="3619576" cy="24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2105100" y="710800"/>
            <a:ext cx="70389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 foram tratados utilizando-se do framework Pandas da linguagem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base de dados </a:t>
            </a:r>
            <a:r>
              <a:rPr lang="pt-BR"/>
              <a:t>está</a:t>
            </a:r>
            <a:r>
              <a:rPr lang="pt-BR"/>
              <a:t> originalmente em um arquivo .csv e foi exportada para um arquivo txt, no seguinte formato: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5" y="1691850"/>
            <a:ext cx="2072400" cy="3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475" y="1691838"/>
            <a:ext cx="58102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925" y="3294350"/>
            <a:ext cx="1327300" cy="17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399200" y="310125"/>
            <a:ext cx="31728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Estruturas usadas para a construção do código em c++</a:t>
            </a:r>
            <a:endParaRPr sz="17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200" y="1027075"/>
            <a:ext cx="3562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494125" y="3834975"/>
            <a:ext cx="52605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Função de inserção de um filme na </a:t>
            </a:r>
            <a:r>
              <a:rPr lang="pt-BR"/>
              <a:t>árvore</a:t>
            </a:r>
            <a:r>
              <a:rPr lang="pt-BR"/>
              <a:t> com base no id único do filme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Abordagem Recursiva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0" y="499225"/>
            <a:ext cx="5323926" cy="3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