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3195089c4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e3195089c4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3195089c4_5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3195089c4_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3195089c4_5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e3195089c4_5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3195089c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e3195089c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3195089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3195089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3195089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3195089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3061f597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e3061f597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3061f597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3061f597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3195089c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e3195089c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3195089c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3195089c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3195089c4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e3195089c4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3195089c4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e3195089c4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04375" y="704575"/>
            <a:ext cx="59649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66"/>
              <a:t>AVL para busca de Filmes em uma base de dados</a:t>
            </a:r>
            <a:endParaRPr sz="26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/>
              <a:t>-Gabriel Nery da Silva Espindola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/>
              <a:t>- João Vitor Fonseca Pimenta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/>
              <a:t>- Estêvão Braga Cintra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/>
              <a:t>- Brian matheus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/>
              <a:t>- Hugo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3104375" y="1701050"/>
            <a:ext cx="353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GRUPO 3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3104375" y="3317175"/>
            <a:ext cx="650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GitHub</a:t>
            </a: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https://github.com/xxGabrielNeryxx/TrabalhoAED2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075" y="2995175"/>
            <a:ext cx="819875" cy="8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647000" y="3993750"/>
            <a:ext cx="43830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Função de balanceamento de um nó com base no </a:t>
            </a:r>
            <a:r>
              <a:rPr lang="pt-BR"/>
              <a:t>cálculo</a:t>
            </a:r>
            <a:r>
              <a:rPr lang="pt-BR"/>
              <a:t> do fator de balanceamento</a:t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500" y="470100"/>
            <a:ext cx="4115549" cy="336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4475" y="539025"/>
            <a:ext cx="3619475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 txBox="1"/>
          <p:nvPr/>
        </p:nvSpPr>
        <p:spPr>
          <a:xfrm>
            <a:off x="5171813" y="3358400"/>
            <a:ext cx="34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Cálculo</a:t>
            </a: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fator de balanceamento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30675" y="473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Outras funções </a:t>
            </a:r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675" y="1179525"/>
            <a:ext cx="4250375" cy="34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138650" y="386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GraphViz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138650" y="972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700"/>
              <a:t>Biblioteca externa para gerar grafos </a:t>
            </a:r>
            <a:endParaRPr sz="1700"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25" y="1490100"/>
            <a:ext cx="7942150" cy="342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1052550" y="12956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Agora vamos demonstrar o funcionamento do código…</a:t>
            </a:r>
            <a:endParaRPr sz="1800"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55" y="2053874"/>
            <a:ext cx="5183145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230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Você gosta de </a:t>
            </a:r>
            <a:r>
              <a:rPr lang="pt-BR" sz="3600"/>
              <a:t>cinema?</a:t>
            </a:r>
            <a:endParaRPr sz="3600"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024700"/>
            <a:ext cx="7038900" cy="11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600"/>
              <a:t>Já pensou em pesquisar sobre seu filme favorito e ter que esperar 5 minutos para achá-lo em uma lista de 20 mil filmes?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5600"/>
              <a:t>Seus problemas acabaram. Agora, </a:t>
            </a:r>
            <a:r>
              <a:rPr lang="pt-BR" sz="5600"/>
              <a:t>você</a:t>
            </a:r>
            <a:r>
              <a:rPr lang="pt-BR" sz="5600"/>
              <a:t> pode pode pesquisar em log2 (5) minutos! 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850" y="2187725"/>
            <a:ext cx="4069549" cy="271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4"/>
          <p:cNvSpPr txBox="1"/>
          <p:nvPr/>
        </p:nvSpPr>
        <p:spPr>
          <a:xfrm>
            <a:off x="1297500" y="2187725"/>
            <a:ext cx="31632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Nosso projeto visa buscar um filme em uma base de dados com base no seu ID único, usando o algoritmo de AVL para otimizar a pesquisa.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892550" y="355950"/>
            <a:ext cx="8365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/>
              <a:t>Grafo(comum) x Árvore Binária</a:t>
            </a:r>
            <a:endParaRPr sz="3300"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825" y="1763800"/>
            <a:ext cx="3933401" cy="26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1775" y="1307850"/>
            <a:ext cx="3735650" cy="31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468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uma árvore AVL?</a:t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81650"/>
            <a:ext cx="4700751" cy="470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052550" y="397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400"/>
              <a:t>AVL: </a:t>
            </a:r>
            <a:r>
              <a:rPr lang="pt-BR" sz="2400"/>
              <a:t>É uma árvore binária de busca que está sempre balanceada, fazendo com que o acesso a um </a:t>
            </a:r>
            <a:r>
              <a:rPr lang="pt-BR" sz="2400"/>
              <a:t>dos nós</a:t>
            </a:r>
            <a:r>
              <a:rPr lang="pt-BR" sz="2400"/>
              <a:t> seja sempre o mais otimizado possível.</a:t>
            </a:r>
            <a:endParaRPr sz="2400"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650" y="2087616"/>
            <a:ext cx="5900700" cy="263171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 de Dados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0089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A base de dados utilizada foi a “</a:t>
            </a:r>
            <a:r>
              <a:rPr lang="pt-BR" sz="1500"/>
              <a:t>TMDb</a:t>
            </a:r>
            <a:r>
              <a:rPr lang="pt-BR" sz="1500"/>
              <a:t> 20000 Trending Movies Dataset” do site TMDb e extraímos de uma postagem do site Kaggle.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Esse dataset é composto por 20 mil filmes e possui os seguintes atributos: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Título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ID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Popularidade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Data de Lançamento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Idioma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Sinopse</a:t>
            </a:r>
            <a:endParaRPr sz="1500"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825" y="2346800"/>
            <a:ext cx="3619576" cy="244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2105100" y="710800"/>
            <a:ext cx="7038900" cy="3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dados foram tratados utilizando-se do framework Pandas da linguagem Python.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 base de dados </a:t>
            </a:r>
            <a:r>
              <a:rPr lang="pt-BR"/>
              <a:t>está</a:t>
            </a:r>
            <a:r>
              <a:rPr lang="pt-BR"/>
              <a:t> originalmente em um arquivo .csv e foi exportada para um arquivo txt, no seguinte formato: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25" y="1691850"/>
            <a:ext cx="2072400" cy="3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1475" y="1691838"/>
            <a:ext cx="581025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8925" y="3294350"/>
            <a:ext cx="1327300" cy="175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399200" y="310125"/>
            <a:ext cx="31728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700"/>
              <a:t>Estruturas usadas para a construção do código em c++</a:t>
            </a:r>
            <a:endParaRPr sz="1700"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200" y="1027075"/>
            <a:ext cx="356235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494125" y="3834975"/>
            <a:ext cx="52605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Função de inserção de um filme na </a:t>
            </a:r>
            <a:r>
              <a:rPr lang="pt-BR"/>
              <a:t>árvore</a:t>
            </a:r>
            <a:r>
              <a:rPr lang="pt-BR"/>
              <a:t> com base no id único do filme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Abordagem Recursiva</a:t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250" y="499225"/>
            <a:ext cx="5323926" cy="33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