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415FB-3B53-44AA-90EE-DDB381F532DA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55EE0AB-A4D6-4186-B137-A4895E9CD4F6}">
      <dgm:prSet phldrT="[Texto]"/>
      <dgm:spPr/>
      <dgm:t>
        <a:bodyPr/>
        <a:lstStyle/>
        <a:p>
          <a:r>
            <a:rPr lang="pt-BR" dirty="0" smtClean="0"/>
            <a:t>source </a:t>
          </a:r>
          <a:r>
            <a:rPr lang="pt-BR" dirty="0" err="1" smtClean="0"/>
            <a:t>control</a:t>
          </a:r>
          <a:endParaRPr lang="pt-BR" dirty="0"/>
        </a:p>
      </dgm:t>
    </dgm:pt>
    <dgm:pt modelId="{27D1FC7D-DD7A-45C1-9B50-C411EBC7DF7C}" type="parTrans" cxnId="{065CBB98-4830-4F77-A829-5AE3DDE482F8}">
      <dgm:prSet/>
      <dgm:spPr/>
      <dgm:t>
        <a:bodyPr/>
        <a:lstStyle/>
        <a:p>
          <a:endParaRPr lang="pt-BR"/>
        </a:p>
      </dgm:t>
    </dgm:pt>
    <dgm:pt modelId="{D0F2A802-0D12-423B-A462-B1A97ECC0234}" type="sibTrans" cxnId="{065CBB98-4830-4F77-A829-5AE3DDE482F8}">
      <dgm:prSet/>
      <dgm:spPr/>
      <dgm:t>
        <a:bodyPr/>
        <a:lstStyle/>
        <a:p>
          <a:endParaRPr lang="pt-BR"/>
        </a:p>
      </dgm:t>
    </dgm:pt>
    <dgm:pt modelId="{645D98B6-C051-444C-B947-61AC555DB5DC}">
      <dgm:prSet phldrT="[Texto]"/>
      <dgm:spPr/>
      <dgm:t>
        <a:bodyPr/>
        <a:lstStyle/>
        <a:p>
          <a:r>
            <a:rPr lang="pt-BR" dirty="0" smtClean="0"/>
            <a:t>recupera versão correta no </a:t>
          </a:r>
          <a:r>
            <a:rPr lang="pt-BR" dirty="0" err="1" smtClean="0"/>
            <a:t>trunk</a:t>
          </a:r>
          <a:r>
            <a:rPr lang="pt-BR" dirty="0" smtClean="0"/>
            <a:t> no source </a:t>
          </a:r>
          <a:r>
            <a:rPr lang="pt-BR" dirty="0" err="1" smtClean="0"/>
            <a:t>control</a:t>
          </a:r>
          <a:endParaRPr lang="pt-BR" dirty="0"/>
        </a:p>
      </dgm:t>
    </dgm:pt>
    <dgm:pt modelId="{82DCB667-1BA5-48F3-BE7A-878150D7D349}" type="parTrans" cxnId="{43557C96-89BC-4979-B725-345C629F7C51}">
      <dgm:prSet/>
      <dgm:spPr/>
      <dgm:t>
        <a:bodyPr/>
        <a:lstStyle/>
        <a:p>
          <a:endParaRPr lang="pt-BR"/>
        </a:p>
      </dgm:t>
    </dgm:pt>
    <dgm:pt modelId="{07AB2A3C-9CE8-4B9D-865B-7954B2B2CB3A}" type="sibTrans" cxnId="{43557C96-89BC-4979-B725-345C629F7C51}">
      <dgm:prSet/>
      <dgm:spPr/>
      <dgm:t>
        <a:bodyPr/>
        <a:lstStyle/>
        <a:p>
          <a:endParaRPr lang="pt-BR"/>
        </a:p>
      </dgm:t>
    </dgm:pt>
    <dgm:pt modelId="{3D10FF4C-F936-4E02-95F0-FD0245324014}">
      <dgm:prSet phldrT="[Texto]"/>
      <dgm:spPr/>
      <dgm:t>
        <a:bodyPr/>
        <a:lstStyle/>
        <a:p>
          <a:r>
            <a:rPr lang="pt-BR" dirty="0" smtClean="0"/>
            <a:t>compilação</a:t>
          </a:r>
          <a:endParaRPr lang="pt-BR" dirty="0"/>
        </a:p>
      </dgm:t>
    </dgm:pt>
    <dgm:pt modelId="{C598CC48-2A2D-4D0D-8301-AA05B47223FA}" type="parTrans" cxnId="{3893D80C-1F76-4224-8E22-F7311D5FA4B4}">
      <dgm:prSet/>
      <dgm:spPr/>
      <dgm:t>
        <a:bodyPr/>
        <a:lstStyle/>
        <a:p>
          <a:endParaRPr lang="pt-BR"/>
        </a:p>
      </dgm:t>
    </dgm:pt>
    <dgm:pt modelId="{A1F5AA55-6E84-4747-949F-B95C61F38DB0}" type="sibTrans" cxnId="{3893D80C-1F76-4224-8E22-F7311D5FA4B4}">
      <dgm:prSet/>
      <dgm:spPr/>
      <dgm:t>
        <a:bodyPr/>
        <a:lstStyle/>
        <a:p>
          <a:endParaRPr lang="pt-BR"/>
        </a:p>
      </dgm:t>
    </dgm:pt>
    <dgm:pt modelId="{AAAD8B3F-6F9D-43AF-AE28-BF43702A04B5}">
      <dgm:prSet phldrT="[Texto]"/>
      <dgm:spPr/>
      <dgm:t>
        <a:bodyPr/>
        <a:lstStyle/>
        <a:p>
          <a:r>
            <a:rPr lang="pt-BR" dirty="0" smtClean="0"/>
            <a:t>compila os fontes utilizando ferramentas como </a:t>
          </a:r>
          <a:r>
            <a:rPr lang="pt-BR" dirty="0" err="1" smtClean="0"/>
            <a:t>msbuild</a:t>
          </a:r>
          <a:r>
            <a:rPr lang="pt-BR" dirty="0" smtClean="0"/>
            <a:t>, </a:t>
          </a:r>
          <a:r>
            <a:rPr lang="pt-BR" dirty="0" err="1" smtClean="0"/>
            <a:t>Ant</a:t>
          </a:r>
          <a:r>
            <a:rPr lang="pt-BR" dirty="0" smtClean="0"/>
            <a:t>, </a:t>
          </a:r>
          <a:r>
            <a:rPr lang="pt-BR" dirty="0" err="1" smtClean="0"/>
            <a:t>Nant</a:t>
          </a:r>
          <a:r>
            <a:rPr lang="pt-BR" dirty="0" smtClean="0"/>
            <a:t>, </a:t>
          </a:r>
          <a:r>
            <a:rPr lang="pt-BR" dirty="0" err="1" smtClean="0"/>
            <a:t>maven</a:t>
          </a:r>
          <a:r>
            <a:rPr lang="pt-BR" dirty="0" smtClean="0"/>
            <a:t> ...</a:t>
          </a:r>
          <a:endParaRPr lang="pt-BR" dirty="0"/>
        </a:p>
      </dgm:t>
    </dgm:pt>
    <dgm:pt modelId="{757E4269-E088-430D-A114-075C3858156C}" type="parTrans" cxnId="{2A9EF6C1-487E-4085-833B-9B9D523DC6A0}">
      <dgm:prSet/>
      <dgm:spPr/>
      <dgm:t>
        <a:bodyPr/>
        <a:lstStyle/>
        <a:p>
          <a:endParaRPr lang="pt-BR"/>
        </a:p>
      </dgm:t>
    </dgm:pt>
    <dgm:pt modelId="{85708A69-3959-4F2D-A0A7-BB513AAF285B}" type="sibTrans" cxnId="{2A9EF6C1-487E-4085-833B-9B9D523DC6A0}">
      <dgm:prSet/>
      <dgm:spPr/>
      <dgm:t>
        <a:bodyPr/>
        <a:lstStyle/>
        <a:p>
          <a:endParaRPr lang="pt-BR"/>
        </a:p>
      </dgm:t>
    </dgm:pt>
    <dgm:pt modelId="{3D2C73CB-25A9-435C-9CEA-A12D3DF214A9}">
      <dgm:prSet phldrT="[Texto]"/>
      <dgm:spPr/>
      <dgm:t>
        <a:bodyPr/>
        <a:lstStyle/>
        <a:p>
          <a:r>
            <a:rPr lang="pt-BR" dirty="0" smtClean="0"/>
            <a:t>organizar sistema de pacotes caso necessário</a:t>
          </a:r>
          <a:endParaRPr lang="pt-BR" dirty="0"/>
        </a:p>
      </dgm:t>
    </dgm:pt>
    <dgm:pt modelId="{26C9B163-EA72-4F8C-9F5E-1CC0EDC21FEC}" type="parTrans" cxnId="{651ADD34-7127-457B-9B5E-D07601F28E58}">
      <dgm:prSet/>
      <dgm:spPr/>
      <dgm:t>
        <a:bodyPr/>
        <a:lstStyle/>
        <a:p>
          <a:endParaRPr lang="pt-BR"/>
        </a:p>
      </dgm:t>
    </dgm:pt>
    <dgm:pt modelId="{C43ED9F7-003D-420D-941B-CF20656E2286}" type="sibTrans" cxnId="{651ADD34-7127-457B-9B5E-D07601F28E58}">
      <dgm:prSet/>
      <dgm:spPr/>
      <dgm:t>
        <a:bodyPr/>
        <a:lstStyle/>
        <a:p>
          <a:endParaRPr lang="pt-BR"/>
        </a:p>
      </dgm:t>
    </dgm:pt>
    <dgm:pt modelId="{0AE444A1-BB69-47D1-92F8-593966A9E518}">
      <dgm:prSet phldrT="[Texto]"/>
      <dgm:spPr/>
      <dgm:t>
        <a:bodyPr/>
        <a:lstStyle/>
        <a:p>
          <a:r>
            <a:rPr lang="pt-BR" dirty="0" err="1" smtClean="0"/>
            <a:t>versionamento</a:t>
          </a:r>
          <a:endParaRPr lang="pt-BR" dirty="0"/>
        </a:p>
      </dgm:t>
    </dgm:pt>
    <dgm:pt modelId="{1357DCDA-F8E1-4E0E-AA6F-8748B83C90C7}" type="parTrans" cxnId="{0F850772-ADFB-44F1-85CC-EB8309227100}">
      <dgm:prSet/>
      <dgm:spPr/>
      <dgm:t>
        <a:bodyPr/>
        <a:lstStyle/>
        <a:p>
          <a:endParaRPr lang="pt-BR"/>
        </a:p>
      </dgm:t>
    </dgm:pt>
    <dgm:pt modelId="{04658643-651D-4F3A-A080-FAFB8A03936A}" type="sibTrans" cxnId="{0F850772-ADFB-44F1-85CC-EB8309227100}">
      <dgm:prSet/>
      <dgm:spPr/>
      <dgm:t>
        <a:bodyPr/>
        <a:lstStyle/>
        <a:p>
          <a:endParaRPr lang="pt-BR"/>
        </a:p>
      </dgm:t>
    </dgm:pt>
    <dgm:pt modelId="{EE33F9D6-AC7E-46B0-93DB-6988AA4BED88}">
      <dgm:prSet phldrT="[Texto]"/>
      <dgm:spPr/>
      <dgm:t>
        <a:bodyPr/>
        <a:lstStyle/>
        <a:p>
          <a:r>
            <a:rPr lang="pt-BR" dirty="0" smtClean="0"/>
            <a:t>criar </a:t>
          </a:r>
          <a:r>
            <a:rPr lang="pt-BR" dirty="0" err="1" smtClean="0"/>
            <a:t>versionamento</a:t>
          </a:r>
          <a:r>
            <a:rPr lang="pt-BR" dirty="0" smtClean="0"/>
            <a:t> do build de acordo com padrão pré-estabelecido ex: v9d2013-09-05_10-10-36</a:t>
          </a:r>
          <a:endParaRPr lang="pt-BR" dirty="0"/>
        </a:p>
      </dgm:t>
    </dgm:pt>
    <dgm:pt modelId="{064E1B49-D25C-49CF-92B6-C1401313DBCF}" type="parTrans" cxnId="{11B59EA6-99C4-4585-A41C-586E21657F46}">
      <dgm:prSet/>
      <dgm:spPr/>
      <dgm:t>
        <a:bodyPr/>
        <a:lstStyle/>
        <a:p>
          <a:endParaRPr lang="pt-BR"/>
        </a:p>
      </dgm:t>
    </dgm:pt>
    <dgm:pt modelId="{FE0B5623-B0EE-479E-969E-43533735DDB3}" type="sibTrans" cxnId="{11B59EA6-99C4-4585-A41C-586E21657F46}">
      <dgm:prSet/>
      <dgm:spPr/>
      <dgm:t>
        <a:bodyPr/>
        <a:lstStyle/>
        <a:p>
          <a:endParaRPr lang="pt-BR"/>
        </a:p>
      </dgm:t>
    </dgm:pt>
    <dgm:pt modelId="{512AA1D0-9199-4C91-A788-56481B7B01C5}">
      <dgm:prSet phldrT="[Texto]"/>
      <dgm:spPr/>
      <dgm:t>
        <a:bodyPr/>
        <a:lstStyle/>
        <a:p>
          <a:r>
            <a:rPr lang="pt-BR" dirty="0" smtClean="0"/>
            <a:t>organizar arquivos caso necessário</a:t>
          </a:r>
          <a:endParaRPr lang="pt-BR" dirty="0"/>
        </a:p>
      </dgm:t>
    </dgm:pt>
    <dgm:pt modelId="{D5722B45-190C-4F6C-AC5F-731C8EE74579}" type="parTrans" cxnId="{854D2C31-DCB7-49BB-81AF-DAECCA76DCAD}">
      <dgm:prSet/>
      <dgm:spPr/>
      <dgm:t>
        <a:bodyPr/>
        <a:lstStyle/>
        <a:p>
          <a:endParaRPr lang="pt-BR"/>
        </a:p>
      </dgm:t>
    </dgm:pt>
    <dgm:pt modelId="{5043B212-E7EA-4AA8-8CE9-CDAC54B9E56F}" type="sibTrans" cxnId="{854D2C31-DCB7-49BB-81AF-DAECCA76DCAD}">
      <dgm:prSet/>
      <dgm:spPr/>
      <dgm:t>
        <a:bodyPr/>
        <a:lstStyle/>
        <a:p>
          <a:endParaRPr lang="pt-BR"/>
        </a:p>
      </dgm:t>
    </dgm:pt>
    <dgm:pt modelId="{45982173-E1FC-415D-98A2-995ABCE9F613}" type="pres">
      <dgm:prSet presAssocID="{E91415FB-3B53-44AA-90EE-DDB381F532D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C4A68F3-622E-44C9-92FD-303431673EFA}" type="pres">
      <dgm:prSet presAssocID="{F55EE0AB-A4D6-4186-B137-A4895E9CD4F6}" presName="composite" presStyleCnt="0"/>
      <dgm:spPr/>
    </dgm:pt>
    <dgm:pt modelId="{4D106714-8DC3-457A-A80B-784735FC574A}" type="pres">
      <dgm:prSet presAssocID="{F55EE0AB-A4D6-4186-B137-A4895E9CD4F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E5F8B8-6C4A-4497-AF0B-F7BC27FD168C}" type="pres">
      <dgm:prSet presAssocID="{F55EE0AB-A4D6-4186-B137-A4895E9CD4F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C137AC-D865-4C43-AFE6-8D36F86A3E79}" type="pres">
      <dgm:prSet presAssocID="{D0F2A802-0D12-423B-A462-B1A97ECC0234}" presName="sp" presStyleCnt="0"/>
      <dgm:spPr/>
    </dgm:pt>
    <dgm:pt modelId="{A5750420-2A70-4296-871A-D6118A4AEF1B}" type="pres">
      <dgm:prSet presAssocID="{3D10FF4C-F936-4E02-95F0-FD0245324014}" presName="composite" presStyleCnt="0"/>
      <dgm:spPr/>
    </dgm:pt>
    <dgm:pt modelId="{F893B3D1-ED10-4C3D-BED4-55C7CC383192}" type="pres">
      <dgm:prSet presAssocID="{3D10FF4C-F936-4E02-95F0-FD024532401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CB083B3-1069-4A54-99A2-4C07DD72BDB7}" type="pres">
      <dgm:prSet presAssocID="{3D10FF4C-F936-4E02-95F0-FD024532401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B97778-449D-42AB-A53E-E454BE280810}" type="pres">
      <dgm:prSet presAssocID="{A1F5AA55-6E84-4747-949F-B95C61F38DB0}" presName="sp" presStyleCnt="0"/>
      <dgm:spPr/>
    </dgm:pt>
    <dgm:pt modelId="{6FFDBE89-D8F5-407A-A39F-02DA0E4102D2}" type="pres">
      <dgm:prSet presAssocID="{0AE444A1-BB69-47D1-92F8-593966A9E518}" presName="composite" presStyleCnt="0"/>
      <dgm:spPr/>
    </dgm:pt>
    <dgm:pt modelId="{589102EF-2B3F-4D38-8920-373284E293D5}" type="pres">
      <dgm:prSet presAssocID="{0AE444A1-BB69-47D1-92F8-593966A9E5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41895-E4CF-408E-AA92-CBD76FB38CEA}" type="pres">
      <dgm:prSet presAssocID="{0AE444A1-BB69-47D1-92F8-593966A9E5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CA6725A-FACE-4D9B-BAF1-285556560205}" type="presOf" srcId="{512AA1D0-9199-4C91-A788-56481B7B01C5}" destId="{A1E5F8B8-6C4A-4497-AF0B-F7BC27FD168C}" srcOrd="0" destOrd="1" presId="urn:microsoft.com/office/officeart/2005/8/layout/chevron2"/>
    <dgm:cxn modelId="{651ADD34-7127-457B-9B5E-D07601F28E58}" srcId="{3D10FF4C-F936-4E02-95F0-FD0245324014}" destId="{3D2C73CB-25A9-435C-9CEA-A12D3DF214A9}" srcOrd="1" destOrd="0" parTransId="{26C9B163-EA72-4F8C-9F5E-1CC0EDC21FEC}" sibTransId="{C43ED9F7-003D-420D-941B-CF20656E2286}"/>
    <dgm:cxn modelId="{065CBB98-4830-4F77-A829-5AE3DDE482F8}" srcId="{E91415FB-3B53-44AA-90EE-DDB381F532DA}" destId="{F55EE0AB-A4D6-4186-B137-A4895E9CD4F6}" srcOrd="0" destOrd="0" parTransId="{27D1FC7D-DD7A-45C1-9B50-C411EBC7DF7C}" sibTransId="{D0F2A802-0D12-423B-A462-B1A97ECC0234}"/>
    <dgm:cxn modelId="{095258A7-EED3-4082-8CBB-A6B72C916D2E}" type="presOf" srcId="{F55EE0AB-A4D6-4186-B137-A4895E9CD4F6}" destId="{4D106714-8DC3-457A-A80B-784735FC574A}" srcOrd="0" destOrd="0" presId="urn:microsoft.com/office/officeart/2005/8/layout/chevron2"/>
    <dgm:cxn modelId="{FFF1846F-6E0B-4FE9-B8A7-883C5AB79C80}" type="presOf" srcId="{E91415FB-3B53-44AA-90EE-DDB381F532DA}" destId="{45982173-E1FC-415D-98A2-995ABCE9F613}" srcOrd="0" destOrd="0" presId="urn:microsoft.com/office/officeart/2005/8/layout/chevron2"/>
    <dgm:cxn modelId="{16B7F355-13CD-4A79-9AB4-75796C576BF6}" type="presOf" srcId="{EE33F9D6-AC7E-46B0-93DB-6988AA4BED88}" destId="{C3641895-E4CF-408E-AA92-CBD76FB38CEA}" srcOrd="0" destOrd="0" presId="urn:microsoft.com/office/officeart/2005/8/layout/chevron2"/>
    <dgm:cxn modelId="{43557C96-89BC-4979-B725-345C629F7C51}" srcId="{F55EE0AB-A4D6-4186-B137-A4895E9CD4F6}" destId="{645D98B6-C051-444C-B947-61AC555DB5DC}" srcOrd="0" destOrd="0" parTransId="{82DCB667-1BA5-48F3-BE7A-878150D7D349}" sibTransId="{07AB2A3C-9CE8-4B9D-865B-7954B2B2CB3A}"/>
    <dgm:cxn modelId="{3893D80C-1F76-4224-8E22-F7311D5FA4B4}" srcId="{E91415FB-3B53-44AA-90EE-DDB381F532DA}" destId="{3D10FF4C-F936-4E02-95F0-FD0245324014}" srcOrd="1" destOrd="0" parTransId="{C598CC48-2A2D-4D0D-8301-AA05B47223FA}" sibTransId="{A1F5AA55-6E84-4747-949F-B95C61F38DB0}"/>
    <dgm:cxn modelId="{BDD2A868-3C1B-440A-B3E5-D3A485340472}" type="presOf" srcId="{AAAD8B3F-6F9D-43AF-AE28-BF43702A04B5}" destId="{ECB083B3-1069-4A54-99A2-4C07DD72BDB7}" srcOrd="0" destOrd="0" presId="urn:microsoft.com/office/officeart/2005/8/layout/chevron2"/>
    <dgm:cxn modelId="{2A9EF6C1-487E-4085-833B-9B9D523DC6A0}" srcId="{3D10FF4C-F936-4E02-95F0-FD0245324014}" destId="{AAAD8B3F-6F9D-43AF-AE28-BF43702A04B5}" srcOrd="0" destOrd="0" parTransId="{757E4269-E088-430D-A114-075C3858156C}" sibTransId="{85708A69-3959-4F2D-A0A7-BB513AAF285B}"/>
    <dgm:cxn modelId="{BE81F9A7-B563-4382-8DAB-EE5FE7D77FD8}" type="presOf" srcId="{3D2C73CB-25A9-435C-9CEA-A12D3DF214A9}" destId="{ECB083B3-1069-4A54-99A2-4C07DD72BDB7}" srcOrd="0" destOrd="1" presId="urn:microsoft.com/office/officeart/2005/8/layout/chevron2"/>
    <dgm:cxn modelId="{854D2C31-DCB7-49BB-81AF-DAECCA76DCAD}" srcId="{F55EE0AB-A4D6-4186-B137-A4895E9CD4F6}" destId="{512AA1D0-9199-4C91-A788-56481B7B01C5}" srcOrd="1" destOrd="0" parTransId="{D5722B45-190C-4F6C-AC5F-731C8EE74579}" sibTransId="{5043B212-E7EA-4AA8-8CE9-CDAC54B9E56F}"/>
    <dgm:cxn modelId="{11B59EA6-99C4-4585-A41C-586E21657F46}" srcId="{0AE444A1-BB69-47D1-92F8-593966A9E518}" destId="{EE33F9D6-AC7E-46B0-93DB-6988AA4BED88}" srcOrd="0" destOrd="0" parTransId="{064E1B49-D25C-49CF-92B6-C1401313DBCF}" sibTransId="{FE0B5623-B0EE-479E-969E-43533735DDB3}"/>
    <dgm:cxn modelId="{0F850772-ADFB-44F1-85CC-EB8309227100}" srcId="{E91415FB-3B53-44AA-90EE-DDB381F532DA}" destId="{0AE444A1-BB69-47D1-92F8-593966A9E518}" srcOrd="2" destOrd="0" parTransId="{1357DCDA-F8E1-4E0E-AA6F-8748B83C90C7}" sibTransId="{04658643-651D-4F3A-A080-FAFB8A03936A}"/>
    <dgm:cxn modelId="{F3DF5B00-50FF-4A6C-B0F1-4173E579535B}" type="presOf" srcId="{645D98B6-C051-444C-B947-61AC555DB5DC}" destId="{A1E5F8B8-6C4A-4497-AF0B-F7BC27FD168C}" srcOrd="0" destOrd="0" presId="urn:microsoft.com/office/officeart/2005/8/layout/chevron2"/>
    <dgm:cxn modelId="{E557B5D7-AD41-4D9A-942F-910A4D6A958B}" type="presOf" srcId="{3D10FF4C-F936-4E02-95F0-FD0245324014}" destId="{F893B3D1-ED10-4C3D-BED4-55C7CC383192}" srcOrd="0" destOrd="0" presId="urn:microsoft.com/office/officeart/2005/8/layout/chevron2"/>
    <dgm:cxn modelId="{C9B8DDF0-AA13-4F56-9EA7-4A83CF1A5192}" type="presOf" srcId="{0AE444A1-BB69-47D1-92F8-593966A9E518}" destId="{589102EF-2B3F-4D38-8920-373284E293D5}" srcOrd="0" destOrd="0" presId="urn:microsoft.com/office/officeart/2005/8/layout/chevron2"/>
    <dgm:cxn modelId="{4DF6AA7A-1033-431A-AC9E-15D85681F06F}" type="presParOf" srcId="{45982173-E1FC-415D-98A2-995ABCE9F613}" destId="{9C4A68F3-622E-44C9-92FD-303431673EFA}" srcOrd="0" destOrd="0" presId="urn:microsoft.com/office/officeart/2005/8/layout/chevron2"/>
    <dgm:cxn modelId="{F626754F-1197-4874-AA2F-BAE140BD8757}" type="presParOf" srcId="{9C4A68F3-622E-44C9-92FD-303431673EFA}" destId="{4D106714-8DC3-457A-A80B-784735FC574A}" srcOrd="0" destOrd="0" presId="urn:microsoft.com/office/officeart/2005/8/layout/chevron2"/>
    <dgm:cxn modelId="{20553A9A-9024-42E2-BB20-802D395947D4}" type="presParOf" srcId="{9C4A68F3-622E-44C9-92FD-303431673EFA}" destId="{A1E5F8B8-6C4A-4497-AF0B-F7BC27FD168C}" srcOrd="1" destOrd="0" presId="urn:microsoft.com/office/officeart/2005/8/layout/chevron2"/>
    <dgm:cxn modelId="{F2948A3D-2430-4648-B60E-7CE5F4D6D530}" type="presParOf" srcId="{45982173-E1FC-415D-98A2-995ABCE9F613}" destId="{53C137AC-D865-4C43-AFE6-8D36F86A3E79}" srcOrd="1" destOrd="0" presId="urn:microsoft.com/office/officeart/2005/8/layout/chevron2"/>
    <dgm:cxn modelId="{30A94A67-A54B-4E9E-AFEE-11F049463EAD}" type="presParOf" srcId="{45982173-E1FC-415D-98A2-995ABCE9F613}" destId="{A5750420-2A70-4296-871A-D6118A4AEF1B}" srcOrd="2" destOrd="0" presId="urn:microsoft.com/office/officeart/2005/8/layout/chevron2"/>
    <dgm:cxn modelId="{6BD2579F-4C40-4771-84A4-7630B385EF69}" type="presParOf" srcId="{A5750420-2A70-4296-871A-D6118A4AEF1B}" destId="{F893B3D1-ED10-4C3D-BED4-55C7CC383192}" srcOrd="0" destOrd="0" presId="urn:microsoft.com/office/officeart/2005/8/layout/chevron2"/>
    <dgm:cxn modelId="{7A3C9F7E-7854-4D5A-81D8-8C6AC54A15A3}" type="presParOf" srcId="{A5750420-2A70-4296-871A-D6118A4AEF1B}" destId="{ECB083B3-1069-4A54-99A2-4C07DD72BDB7}" srcOrd="1" destOrd="0" presId="urn:microsoft.com/office/officeart/2005/8/layout/chevron2"/>
    <dgm:cxn modelId="{13F430A2-0981-4CA3-81C8-0695E9CC20DA}" type="presParOf" srcId="{45982173-E1FC-415D-98A2-995ABCE9F613}" destId="{A4B97778-449D-42AB-A53E-E454BE280810}" srcOrd="3" destOrd="0" presId="urn:microsoft.com/office/officeart/2005/8/layout/chevron2"/>
    <dgm:cxn modelId="{0B9DB4D7-4095-4BD1-BD50-F0EFA40BFF69}" type="presParOf" srcId="{45982173-E1FC-415D-98A2-995ABCE9F613}" destId="{6FFDBE89-D8F5-407A-A39F-02DA0E4102D2}" srcOrd="4" destOrd="0" presId="urn:microsoft.com/office/officeart/2005/8/layout/chevron2"/>
    <dgm:cxn modelId="{CF7A72E5-9043-41D4-95AE-065A771E1517}" type="presParOf" srcId="{6FFDBE89-D8F5-407A-A39F-02DA0E4102D2}" destId="{589102EF-2B3F-4D38-8920-373284E293D5}" srcOrd="0" destOrd="0" presId="urn:microsoft.com/office/officeart/2005/8/layout/chevron2"/>
    <dgm:cxn modelId="{17FEB7DD-EDB3-442B-839E-BC7A0054C023}" type="presParOf" srcId="{6FFDBE89-D8F5-407A-A39F-02DA0E4102D2}" destId="{C3641895-E4CF-408E-AA92-CBD76FB38CEA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E5C4-37D4-47BB-9147-19E9BDCF1D79}" type="datetimeFigureOut">
              <a:rPr lang="pt-BR" smtClean="0"/>
              <a:pPr/>
              <a:t>11/09/2013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5D75-0EB4-467F-8044-14A9EEA5D1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pt-BR" dirty="0" err="1"/>
              <a:t>c</a:t>
            </a:r>
            <a:r>
              <a:rPr lang="pt-BR" dirty="0" err="1" smtClean="0"/>
              <a:t>ontinuous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ntegration</a:t>
            </a:r>
            <a:endParaRPr lang="pt-BR" dirty="0"/>
          </a:p>
        </p:txBody>
      </p:sp>
      <p:pic>
        <p:nvPicPr>
          <p:cNvPr id="4" name="Imagem 3" descr="jenk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420888"/>
            <a:ext cx="18192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hatsallfol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88840"/>
            <a:ext cx="3911447" cy="2944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 – </a:t>
            </a:r>
            <a:r>
              <a:rPr lang="pt-BR" dirty="0" err="1"/>
              <a:t>c</a:t>
            </a:r>
            <a:r>
              <a:rPr lang="pt-BR" dirty="0" err="1" smtClean="0"/>
              <a:t>ontinuous</a:t>
            </a:r>
            <a:r>
              <a:rPr lang="pt-BR" dirty="0" smtClean="0"/>
              <a:t> </a:t>
            </a:r>
            <a:r>
              <a:rPr lang="pt-BR" dirty="0" err="1"/>
              <a:t>i</a:t>
            </a:r>
            <a:r>
              <a:rPr lang="pt-BR" dirty="0" err="1" smtClean="0"/>
              <a:t>ntegration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2465155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“Integração Contínua é uma pratica de desenvolvimento de software onde os membros de um time integram seu trabalho </a:t>
            </a:r>
            <a:r>
              <a:rPr lang="pt-BR" sz="2000" dirty="0" err="1" smtClean="0"/>
              <a:t>frequentemente</a:t>
            </a:r>
            <a:r>
              <a:rPr lang="pt-BR" sz="2000" dirty="0" smtClean="0"/>
              <a:t>, geralmente cada pessoa integra pelo menos diariamente – podendo haver múltiplas integrações por dia. Cada integração é verificada por um build automatizado (incluindo testes) para detectar erros de integração o mais rápido possível. Muitos times acham que essa abordagem leva a uma significante redução nos problemas de integração e permite que um time desenvolva software coeso mais rapidamente.”</a:t>
            </a:r>
          </a:p>
          <a:p>
            <a:endParaRPr lang="pt-BR" sz="2000" dirty="0" smtClean="0"/>
          </a:p>
          <a:p>
            <a:r>
              <a:rPr lang="pt-BR" sz="2000" dirty="0" smtClean="0"/>
              <a:t>Martin Fowler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Boas Praticas em 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commits</a:t>
            </a:r>
            <a:r>
              <a:rPr lang="pt-BR" dirty="0" smtClean="0"/>
              <a:t> </a:t>
            </a:r>
            <a:r>
              <a:rPr lang="pt-BR" dirty="0" err="1" smtClean="0"/>
              <a:t>frequêntes</a:t>
            </a:r>
            <a:endParaRPr lang="pt-BR" dirty="0" smtClean="0"/>
          </a:p>
          <a:p>
            <a:r>
              <a:rPr lang="pt-BR" dirty="0"/>
              <a:t>t</a:t>
            </a:r>
            <a:r>
              <a:rPr lang="pt-BR" dirty="0" smtClean="0"/>
              <a:t>ornar seus </a:t>
            </a:r>
            <a:r>
              <a:rPr lang="pt-BR" dirty="0" err="1" smtClean="0"/>
              <a:t>builds</a:t>
            </a:r>
            <a:r>
              <a:rPr lang="pt-BR" dirty="0" smtClean="0"/>
              <a:t> auto-testáveis</a:t>
            </a:r>
          </a:p>
          <a:p>
            <a:r>
              <a:rPr lang="pt-BR" dirty="0" err="1"/>
              <a:t>b</a:t>
            </a:r>
            <a:r>
              <a:rPr lang="pt-BR" dirty="0" err="1" smtClean="0"/>
              <a:t>uilds</a:t>
            </a:r>
            <a:r>
              <a:rPr lang="pt-BR" dirty="0" smtClean="0"/>
              <a:t> automatizados</a:t>
            </a:r>
          </a:p>
          <a:p>
            <a:r>
              <a:rPr lang="pt-BR" dirty="0" err="1" smtClean="0"/>
              <a:t>builds</a:t>
            </a:r>
            <a:r>
              <a:rPr lang="pt-BR" dirty="0" smtClean="0"/>
              <a:t> rápidos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Jenkins</a:t>
            </a:r>
            <a:r>
              <a:rPr lang="pt-BR" dirty="0" smtClean="0"/>
              <a:t>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Servidor Open Source e grátis de CI</a:t>
            </a:r>
          </a:p>
          <a:p>
            <a:r>
              <a:rPr lang="pt-BR" dirty="0" smtClean="0"/>
              <a:t>Aproximadamente 330 </a:t>
            </a:r>
            <a:r>
              <a:rPr lang="pt-BR" dirty="0" err="1" smtClean="0"/>
              <a:t>plugins</a:t>
            </a:r>
            <a:endParaRPr lang="pt-BR" dirty="0" smtClean="0"/>
          </a:p>
          <a:p>
            <a:r>
              <a:rPr lang="pt-BR" dirty="0" err="1" smtClean="0"/>
              <a:t>Inteface</a:t>
            </a:r>
            <a:r>
              <a:rPr lang="pt-BR" dirty="0" smtClean="0"/>
              <a:t> amigável para </a:t>
            </a:r>
            <a:r>
              <a:rPr lang="pt-BR" dirty="0" err="1" smtClean="0"/>
              <a:t>builds</a:t>
            </a:r>
            <a:r>
              <a:rPr lang="pt-BR" dirty="0" smtClean="0"/>
              <a:t> e </a:t>
            </a:r>
            <a:r>
              <a:rPr lang="pt-BR" dirty="0" err="1" smtClean="0"/>
              <a:t>deploys</a:t>
            </a:r>
            <a:r>
              <a:rPr lang="pt-BR" dirty="0" smtClean="0"/>
              <a:t> ?</a:t>
            </a:r>
          </a:p>
          <a:p>
            <a:r>
              <a:rPr lang="pt-BR" dirty="0" smtClean="0"/>
              <a:t>Extremamente </a:t>
            </a:r>
            <a:r>
              <a:rPr lang="pt-BR" dirty="0" err="1" smtClean="0"/>
              <a:t>flexivel</a:t>
            </a:r>
            <a:r>
              <a:rPr lang="pt-BR" dirty="0" smtClean="0"/>
              <a:t> e </a:t>
            </a:r>
            <a:r>
              <a:rPr lang="pt-BR" dirty="0" err="1" smtClean="0"/>
              <a:t>multiplataforma</a:t>
            </a:r>
            <a:endParaRPr lang="pt-BR" dirty="0"/>
          </a:p>
        </p:txBody>
      </p:sp>
      <p:pic>
        <p:nvPicPr>
          <p:cNvPr id="4" name="Imagem 3" descr="flexible-old-wo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4077072"/>
            <a:ext cx="1771650" cy="2571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</a:t>
            </a:r>
            <a:r>
              <a:rPr lang="pt-BR" dirty="0" smtClean="0"/>
              <a:t>uild (conceito)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ecuperar o fonte do source </a:t>
            </a:r>
            <a:r>
              <a:rPr lang="pt-BR" dirty="0" err="1" smtClean="0"/>
              <a:t>control</a:t>
            </a:r>
            <a:endParaRPr lang="pt-BR" dirty="0" smtClean="0"/>
          </a:p>
          <a:p>
            <a:r>
              <a:rPr lang="pt-BR" dirty="0" smtClean="0"/>
              <a:t>compilar (caso a plataforma permita)</a:t>
            </a:r>
          </a:p>
          <a:p>
            <a:r>
              <a:rPr lang="pt-BR" dirty="0" smtClean="0"/>
              <a:t>criar um </a:t>
            </a:r>
            <a:r>
              <a:rPr lang="pt-BR" dirty="0" err="1" smtClean="0"/>
              <a:t>guid</a:t>
            </a:r>
            <a:r>
              <a:rPr lang="pt-BR" dirty="0" smtClean="0"/>
              <a:t> de </a:t>
            </a:r>
            <a:r>
              <a:rPr lang="pt-BR" dirty="0" err="1" smtClean="0"/>
              <a:t>versionamento</a:t>
            </a:r>
            <a:endParaRPr lang="pt-BR" dirty="0" smtClean="0"/>
          </a:p>
          <a:p>
            <a:r>
              <a:rPr lang="pt-BR" dirty="0" smtClean="0"/>
              <a:t>salvar os compilados no source </a:t>
            </a:r>
            <a:r>
              <a:rPr lang="pt-BR" dirty="0" err="1" smtClean="0"/>
              <a:t>control</a:t>
            </a:r>
            <a:r>
              <a:rPr lang="pt-BR" dirty="0" smtClean="0"/>
              <a:t> especifico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a 37"/>
          <p:cNvGraphicFramePr/>
          <p:nvPr/>
        </p:nvGraphicFramePr>
        <p:xfrm>
          <a:off x="323528" y="260648"/>
          <a:ext cx="8568952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836712"/>
            <a:ext cx="4608512" cy="55446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7164288" y="836712"/>
            <a:ext cx="1584176" cy="18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1720" y="47667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de CI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1043608" y="1412776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JENKINS</a:t>
            </a:r>
            <a:endParaRPr lang="pt-BR" dirty="0"/>
          </a:p>
        </p:txBody>
      </p:sp>
      <p:cxnSp>
        <p:nvCxnSpPr>
          <p:cNvPr id="18" name="Conector de seta reta 17"/>
          <p:cNvCxnSpPr/>
          <p:nvPr/>
        </p:nvCxnSpPr>
        <p:spPr>
          <a:xfrm>
            <a:off x="4604819" y="1555204"/>
            <a:ext cx="2487461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>
            <a:off x="4611189" y="1699220"/>
            <a:ext cx="24482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aio 22"/>
          <p:cNvSpPr/>
          <p:nvPr/>
        </p:nvSpPr>
        <p:spPr>
          <a:xfrm>
            <a:off x="1331640" y="3429000"/>
            <a:ext cx="504056" cy="136815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393305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 rot="5400000">
            <a:off x="900386" y="285214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rot="5400000" flipH="1" flipV="1">
            <a:off x="1116410" y="2852936"/>
            <a:ext cx="86330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572000" y="1870950"/>
            <a:ext cx="254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>
            <a:off x="4630945" y="2185108"/>
            <a:ext cx="241545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deploy</a:t>
            </a:r>
            <a:r>
              <a:rPr lang="pt-BR" dirty="0" smtClean="0"/>
              <a:t> (conceito)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Deploy</a:t>
            </a:r>
            <a:r>
              <a:rPr lang="pt-BR" dirty="0" smtClean="0"/>
              <a:t> – significa distribuir instalar um software ou sistema e um ou n servidores, atender a todos os requisitos necessários para que o sistema ou software funcione em um determinado </a:t>
            </a:r>
            <a:r>
              <a:rPr lang="pt-BR" dirty="0" err="1" smtClean="0"/>
              <a:t>abiente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9552" y="476672"/>
            <a:ext cx="4608512" cy="3240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Disco magnético 5"/>
          <p:cNvSpPr/>
          <p:nvPr/>
        </p:nvSpPr>
        <p:spPr>
          <a:xfrm>
            <a:off x="7236296" y="260648"/>
            <a:ext cx="1584176" cy="1512168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+ build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1720" y="11663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de CI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899592" y="2708920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JENKINS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 rot="5400000">
            <a:off x="1591362" y="147491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Conector de seta reta 38"/>
          <p:cNvCxnSpPr/>
          <p:nvPr/>
        </p:nvCxnSpPr>
        <p:spPr>
          <a:xfrm rot="5400000">
            <a:off x="1476450" y="1555998"/>
            <a:ext cx="20162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5400000">
            <a:off x="1918446" y="1423521"/>
            <a:ext cx="208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Fluxograma: Disco magnético 16"/>
          <p:cNvSpPr/>
          <p:nvPr/>
        </p:nvSpPr>
        <p:spPr>
          <a:xfrm>
            <a:off x="7236296" y="2492896"/>
            <a:ext cx="1584176" cy="158417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configurações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 rot="20157302">
            <a:off x="3796349" y="3666708"/>
            <a:ext cx="254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39552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John Doe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2627784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africa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716016" y="4869160"/>
            <a:ext cx="18722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Servidor Web</a:t>
            </a:r>
          </a:p>
          <a:p>
            <a:pPr algn="ctr"/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guatemala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827584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2915816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5004048" y="5085184"/>
            <a:ext cx="129614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JENKINS</a:t>
            </a:r>
            <a:endParaRPr lang="pt-BR" sz="1100" dirty="0"/>
          </a:p>
        </p:txBody>
      </p:sp>
      <p:sp>
        <p:nvSpPr>
          <p:cNvPr id="50" name="Fluxograma: Disco magnético 49"/>
          <p:cNvSpPr/>
          <p:nvPr/>
        </p:nvSpPr>
        <p:spPr>
          <a:xfrm>
            <a:off x="7236296" y="4797152"/>
            <a:ext cx="1584176" cy="158417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pt-B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backup package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Conector de seta reta 58"/>
          <p:cNvCxnSpPr/>
          <p:nvPr/>
        </p:nvCxnSpPr>
        <p:spPr>
          <a:xfrm rot="5400000">
            <a:off x="863588" y="3969060"/>
            <a:ext cx="144016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Arredondar Retângulo em um Canto Diagonal 59"/>
          <p:cNvSpPr/>
          <p:nvPr/>
        </p:nvSpPr>
        <p:spPr>
          <a:xfrm>
            <a:off x="755576" y="6165304"/>
            <a:ext cx="1368152" cy="28803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portal</a:t>
            </a:r>
            <a:endParaRPr lang="pt-BR" sz="1200" dirty="0"/>
          </a:p>
        </p:txBody>
      </p:sp>
      <p:cxnSp>
        <p:nvCxnSpPr>
          <p:cNvPr id="61" name="Conector de seta reta 60"/>
          <p:cNvCxnSpPr/>
          <p:nvPr/>
        </p:nvCxnSpPr>
        <p:spPr>
          <a:xfrm rot="5400000">
            <a:off x="1007604" y="5769260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V="1">
            <a:off x="2195736" y="5805264"/>
            <a:ext cx="496855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10800000" flipV="1">
            <a:off x="2267744" y="3356992"/>
            <a:ext cx="4896544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2267744" y="3140970"/>
            <a:ext cx="4896544" cy="20162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rot="10800000" flipV="1">
            <a:off x="2123728" y="1124744"/>
            <a:ext cx="5040560" cy="3888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1979712" y="836712"/>
            <a:ext cx="5184576" cy="410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 rot="19304992">
            <a:off x="4952771" y="135634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V21d2013-09-05_15-25-33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Arredondar Retângulo em um Canto Diagonal 79"/>
          <p:cNvSpPr/>
          <p:nvPr/>
        </p:nvSpPr>
        <p:spPr>
          <a:xfrm>
            <a:off x="755576" y="6165304"/>
            <a:ext cx="1368152" cy="288032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portal</a:t>
            </a:r>
            <a:endParaRPr lang="pt-BR" sz="1200" dirty="0"/>
          </a:p>
        </p:txBody>
      </p:sp>
      <p:cxnSp>
        <p:nvCxnSpPr>
          <p:cNvPr id="81" name="Conector de seta reta 80"/>
          <p:cNvCxnSpPr/>
          <p:nvPr/>
        </p:nvCxnSpPr>
        <p:spPr>
          <a:xfrm rot="5400000">
            <a:off x="1366850" y="5768466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5400000" flipH="1" flipV="1">
            <a:off x="1584462" y="3969854"/>
            <a:ext cx="1224136" cy="71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6" name="Imagem 85" descr="jenki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18192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6" grpId="0"/>
      <p:bldP spid="32" grpId="0"/>
      <p:bldP spid="60" grpId="0" animBg="1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293</Words>
  <Application>Microsoft Office PowerPoint</Application>
  <PresentationFormat>Apresentação na tela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continuous integration</vt:lpstr>
      <vt:lpstr>ci – continuous integration</vt:lpstr>
      <vt:lpstr>Boas Praticas em CI</vt:lpstr>
      <vt:lpstr>O que é Jenkins ?</vt:lpstr>
      <vt:lpstr>build (conceito)</vt:lpstr>
      <vt:lpstr>Slide 6</vt:lpstr>
      <vt:lpstr>Slide 7</vt:lpstr>
      <vt:lpstr>deploy (conceito)</vt:lpstr>
      <vt:lpstr>Slide 9</vt:lpstr>
      <vt:lpstr>Slide 10</vt:lpstr>
    </vt:vector>
  </TitlesOfParts>
  <Company>CTF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Krajan Godas</dc:creator>
  <cp:lastModifiedBy>George Krajan Godas</cp:lastModifiedBy>
  <cp:revision>63</cp:revision>
  <dcterms:created xsi:type="dcterms:W3CDTF">2013-09-10T13:22:01Z</dcterms:created>
  <dcterms:modified xsi:type="dcterms:W3CDTF">2013-09-11T18:07:57Z</dcterms:modified>
</cp:coreProperties>
</file>