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5" r:id="rId11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819400"/>
            <a:ext cx="948874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 </a:t>
            </a:r>
            <a:r>
              <a:rPr lang="en-US" sz="2400" b="1" dirty="0">
                <a:solidFill>
                  <a:srgbClr val="002060"/>
                </a:solidFill>
              </a:rPr>
              <a:t>:   GOKULAKRISHNAN S</a:t>
            </a:r>
            <a:endParaRPr lang="en-US" sz="2400" dirty="0"/>
          </a:p>
          <a:p>
            <a:r>
              <a:rPr lang="en-US" sz="2400" b="1" dirty="0"/>
              <a:t>REGISTER NO AND </a:t>
            </a:r>
            <a:r>
              <a:rPr lang="en-US" sz="2400" b="1"/>
              <a:t>NMID :AB81C1A3C6FC035894548C1A92DABE06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 :   B.SC.COMPUTER SCIENCE</a:t>
            </a:r>
          </a:p>
          <a:p>
            <a:r>
              <a:rPr lang="en-US" sz="2400" b="1" dirty="0"/>
              <a:t>COLLEGE :   VOORHEES COLLEGE VELLORE,</a:t>
            </a:r>
          </a:p>
          <a:p>
            <a:r>
              <a:rPr lang="en-US" sz="2400" b="1" dirty="0"/>
              <a:t>UNIVERSITY :  THIRUVALLUVAR UNIVERSITY.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  <p:grpSp>
        <p:nvGrpSpPr>
          <p:cNvPr id="12" name="object 2"/>
          <p:cNvGrpSpPr/>
          <p:nvPr/>
        </p:nvGrpSpPr>
        <p:grpSpPr>
          <a:xfrm>
            <a:off x="8077200" y="5181600"/>
            <a:ext cx="1743075" cy="1333500"/>
            <a:chOff x="742950" y="1104900"/>
            <a:chExt cx="1743075" cy="1333500"/>
          </a:xfrm>
        </p:grpSpPr>
        <p:sp>
          <p:nvSpPr>
            <p:cNvPr id="1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2862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67800" y="59436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1828800"/>
            <a:ext cx="9372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Thank you for visiting my portfolio. This space reflects my journey as a learner and developer, showcasing my skills in </a:t>
            </a:r>
            <a:r>
              <a:rPr lang="en-US" sz="3200" b="1" dirty="0">
                <a:solidFill>
                  <a:srgbClr val="FF0000"/>
                </a:solidFill>
              </a:rPr>
              <a:t>HTML, CSS, JavaScript, Python, and C++</a:t>
            </a:r>
            <a:r>
              <a:rPr lang="en-US" sz="3200" dirty="0"/>
              <a:t>.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I am passionate about building creative and practical solutions while continuously improving my knowledge. I look forward to opportunities where I can apply my skills, contribute to meaningful projects, and grow as a professional.</a:t>
            </a:r>
          </a:p>
        </p:txBody>
      </p:sp>
      <p:sp>
        <p:nvSpPr>
          <p:cNvPr id="10" name="object 5"/>
          <p:cNvSpPr/>
          <p:nvPr/>
        </p:nvSpPr>
        <p:spPr>
          <a:xfrm>
            <a:off x="7467600" y="10668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9013825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>
                <a:solidFill>
                  <a:srgbClr val="C00000"/>
                </a:solidFill>
              </a:rPr>
              <a:t>STUDENT PORTFOLIO USING FRONT END DEVELOPMENT</a:t>
            </a:r>
            <a:br>
              <a:rPr lang="en-US" sz="4250" spc="25" dirty="0">
                <a:solidFill>
                  <a:srgbClr val="C00000"/>
                </a:solidFill>
              </a:rPr>
            </a:br>
            <a:br>
              <a:rPr lang="en-US" sz="4250" spc="25" dirty="0"/>
            </a:br>
            <a:r>
              <a:rPr lang="en-US" sz="4250" spc="25" dirty="0"/>
              <a:t> 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5" name="object 14"/>
          <p:cNvSpPr/>
          <p:nvPr/>
        </p:nvSpPr>
        <p:spPr>
          <a:xfrm>
            <a:off x="73914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/>
          <p:cNvSpPr/>
          <p:nvPr/>
        </p:nvSpPr>
        <p:spPr>
          <a:xfrm>
            <a:off x="8534400" y="586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16"/>
          <p:cNvSpPr/>
          <p:nvPr/>
        </p:nvSpPr>
        <p:spPr>
          <a:xfrm>
            <a:off x="8686800" y="6858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00" y="1371600"/>
            <a:ext cx="247650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838200" y="190500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"</a:t>
            </a:r>
            <a:r>
              <a:rPr lang="en-US" sz="2800" dirty="0"/>
              <a:t>In today’s competitive job market, </a:t>
            </a:r>
            <a:r>
              <a:rPr lang="en-US" sz="2800" dirty="0" err="1"/>
              <a:t>freshers</a:t>
            </a:r>
            <a:r>
              <a:rPr lang="en-US" sz="2800" dirty="0"/>
              <a:t> often face challenges in effectively presenting their skills and projects. Traditional resumes limit the ability to showcase technical expertise and creativity in a clear and interactive way. To solve this problem, I have developed a personal portfolio website that highlights my skills in </a:t>
            </a:r>
            <a:r>
              <a:rPr lang="en-US" sz="2800" dirty="0">
                <a:solidFill>
                  <a:srgbClr val="FF0000"/>
                </a:solidFill>
              </a:rPr>
              <a:t>HTML, CSS, JavaScript, Python, and C++</a:t>
            </a:r>
            <a:r>
              <a:rPr lang="en-US" sz="2800" dirty="0"/>
              <a:t>, while also providing an organized space to demonstrate my projects and achievements.</a:t>
            </a:r>
            <a:r>
              <a:rPr lang="en-US" sz="2800" dirty="0">
                <a:solidFill>
                  <a:srgbClr val="FF0000"/>
                </a:solidFill>
              </a:rPr>
              <a:t>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762000" y="2133600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Personal Portfolio Website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responsive website to showcase my skills, projects,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To-Do List Application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task manager app to add, edit, and track daily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Student Management System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Python-based project to manage student records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Calculator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simple web calculator for basic arithmetic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E-Commerce Website (Mini Project)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basic online shopping platform with product listings and cart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9705974" y="5562600"/>
            <a:ext cx="352425" cy="3048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38200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295400" y="1981200"/>
            <a:ext cx="9525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Personal Portfolio Website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responsive website to showcase my skills, projects,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To-Do List Application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task manager app to add, edit, and track daily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Student Management System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Python-based project to manage student records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Calculator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simple web calculator for basic arithmetic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E-Commerce Website (Mini Project)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basic online shopping platform with product listings and cart system.</a:t>
            </a:r>
          </a:p>
        </p:txBody>
      </p:sp>
      <p:sp>
        <p:nvSpPr>
          <p:cNvPr id="9" name="object 3"/>
          <p:cNvSpPr/>
          <p:nvPr/>
        </p:nvSpPr>
        <p:spPr>
          <a:xfrm>
            <a:off x="10210800" y="3810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10058400" y="4419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7162800" y="1219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10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981200" y="1066800"/>
            <a:ext cx="105156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1. Personal Portfolio Website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Chrome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DevTools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Responsive Web Design, Clean UI/UX design, Semantic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2. To-Do List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DOM Manipulation, Event Handling, Local Storage (for saving tasks)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3. Student Management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Python IDLE /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SQLite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CRUD Operations (Create, Read, Update, Delete), Data Validation, File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4. Calculator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JavaScript Functions, Event Listeners, Interactive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5. E-Commerce Website (Mini Project)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Browser Developer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Frontend Development, Form Handling, Cart Management, Responsive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990600" y="1447800"/>
            <a:ext cx="10287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Header /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Navbar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Name/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Logo + links (Home, About, Skills, Projects, Contact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Hero Section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Intro (Name, Role, Tagline, Resume Button).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About Me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Short bio +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Skills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List of technical skills (HTML, CSS, JS, Python, C++).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Projects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Cards with title, description, tools, features, links (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Code / Demo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Resume (optional)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Download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Contact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Form + social links (LinkedIn,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Footer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Copyright +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143000" y="1143000"/>
            <a:ext cx="9982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Responsive Design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Works smoothly on desktop, tablet, and mobile.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Interactive Navigation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→ Easy scrolling and quick access to all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About Me Section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Highlights education, skills, and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Skills Showcase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Displays technical skills (HTML, CSS, JavaScript, Python, C++).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Detailed project cards with description, tools, techniques, and links (Code/Demo).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Resume Download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Option to download CV directly.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Contact Form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Simple form to send messages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Social Media Integration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Links to LinkedIn,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and Email.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Clean UI/UX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Minimal, modern, and recruiter-friendly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44200" y="5715000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15600" y="6400800"/>
            <a:ext cx="228600" cy="228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682215">
            <a:off x="11125200" y="4953000"/>
            <a:ext cx="533400" cy="533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7000" y="990600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10591800" y="685800"/>
            <a:ext cx="228600" cy="228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488</TotalTime>
  <Words>774</Words>
  <Application>Microsoft Office PowerPoint</Application>
  <PresentationFormat>Widescreen</PresentationFormat>
  <Paragraphs>83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STUDENT PORTFOLIO USING FRONT END DEVELOPMENT 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bharani S</cp:lastModifiedBy>
  <cp:revision>48</cp:revision>
  <dcterms:created xsi:type="dcterms:W3CDTF">2024-03-29T15:07:22Z</dcterms:created>
  <dcterms:modified xsi:type="dcterms:W3CDTF">2025-09-17T10:02:18Z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