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1" r:id="rId2"/>
    <p:sldId id="412" r:id="rId3"/>
    <p:sldId id="410" r:id="rId4"/>
    <p:sldId id="413" r:id="rId5"/>
    <p:sldId id="416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7193D-CE73-4F29-AA27-35E068E5AC3E}" v="90" dt="2023-02-05T09:20:16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840" autoAdjust="0"/>
  </p:normalViewPr>
  <p:slideViewPr>
    <p:cSldViewPr snapToGrid="0">
      <p:cViewPr varScale="1">
        <p:scale>
          <a:sx n="53" d="100"/>
          <a:sy n="53" d="100"/>
        </p:scale>
        <p:origin x="1416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ed Zohar" userId="c8ee5651-262b-4565-88cf-2c3fa3c38a24" providerId="ADAL" clId="{EFE7193D-CE73-4F29-AA27-35E068E5AC3E}"/>
    <pc:docChg chg="undo custSel addSld delSld modSld sldOrd">
      <pc:chgData name="Vered Zohar" userId="c8ee5651-262b-4565-88cf-2c3fa3c38a24" providerId="ADAL" clId="{EFE7193D-CE73-4F29-AA27-35E068E5AC3E}" dt="2023-02-05T09:23:51.556" v="1161" actId="47"/>
      <pc:docMkLst>
        <pc:docMk/>
      </pc:docMkLst>
      <pc:sldChg chg="modNotesTx">
        <pc:chgData name="Vered Zohar" userId="c8ee5651-262b-4565-88cf-2c3fa3c38a24" providerId="ADAL" clId="{EFE7193D-CE73-4F29-AA27-35E068E5AC3E}" dt="2023-02-05T09:10:53.919" v="865" actId="20577"/>
        <pc:sldMkLst>
          <pc:docMk/>
          <pc:sldMk cId="4064288639" sldId="410"/>
        </pc:sldMkLst>
      </pc:sldChg>
      <pc:sldChg chg="delSp modSp new mod ord">
        <pc:chgData name="Vered Zohar" userId="c8ee5651-262b-4565-88cf-2c3fa3c38a24" providerId="ADAL" clId="{EFE7193D-CE73-4F29-AA27-35E068E5AC3E}" dt="2023-02-05T09:23:39.618" v="1159" actId="20577"/>
        <pc:sldMkLst>
          <pc:docMk/>
          <pc:sldMk cId="3051128559" sldId="411"/>
        </pc:sldMkLst>
        <pc:spChg chg="del">
          <ac:chgData name="Vered Zohar" userId="c8ee5651-262b-4565-88cf-2c3fa3c38a24" providerId="ADAL" clId="{EFE7193D-CE73-4F29-AA27-35E068E5AC3E}" dt="2023-02-05T09:23:30.940" v="1130" actId="478"/>
          <ac:spMkLst>
            <pc:docMk/>
            <pc:sldMk cId="3051128559" sldId="411"/>
            <ac:spMk id="2" creationId="{E8DD5181-97A7-6BEE-210B-40AC764DC86F}"/>
          </ac:spMkLst>
        </pc:spChg>
        <pc:spChg chg="mod">
          <ac:chgData name="Vered Zohar" userId="c8ee5651-262b-4565-88cf-2c3fa3c38a24" providerId="ADAL" clId="{EFE7193D-CE73-4F29-AA27-35E068E5AC3E}" dt="2023-02-05T09:23:39.618" v="1159" actId="20577"/>
          <ac:spMkLst>
            <pc:docMk/>
            <pc:sldMk cId="3051128559" sldId="411"/>
            <ac:spMk id="3" creationId="{F23AE6DA-95EF-0777-8D99-D950165962FB}"/>
          </ac:spMkLst>
        </pc:spChg>
      </pc:sldChg>
      <pc:sldChg chg="addSp delSp modSp new mod modAnim modNotesTx">
        <pc:chgData name="Vered Zohar" userId="c8ee5651-262b-4565-88cf-2c3fa3c38a24" providerId="ADAL" clId="{EFE7193D-CE73-4F29-AA27-35E068E5AC3E}" dt="2023-02-05T09:00:44.448" v="365" actId="20577"/>
        <pc:sldMkLst>
          <pc:docMk/>
          <pc:sldMk cId="1171394098" sldId="412"/>
        </pc:sldMkLst>
        <pc:spChg chg="del">
          <ac:chgData name="Vered Zohar" userId="c8ee5651-262b-4565-88cf-2c3fa3c38a24" providerId="ADAL" clId="{EFE7193D-CE73-4F29-AA27-35E068E5AC3E}" dt="2023-02-05T08:59:44.593" v="197" actId="478"/>
          <ac:spMkLst>
            <pc:docMk/>
            <pc:sldMk cId="1171394098" sldId="412"/>
            <ac:spMk id="2" creationId="{266A78F8-CD4D-408A-6065-D56D0916EF23}"/>
          </ac:spMkLst>
        </pc:spChg>
        <pc:spChg chg="del">
          <ac:chgData name="Vered Zohar" userId="c8ee5651-262b-4565-88cf-2c3fa3c38a24" providerId="ADAL" clId="{EFE7193D-CE73-4F29-AA27-35E068E5AC3E}" dt="2023-02-05T08:59:44.076" v="196" actId="478"/>
          <ac:spMkLst>
            <pc:docMk/>
            <pc:sldMk cId="1171394098" sldId="412"/>
            <ac:spMk id="3" creationId="{00C9C9BF-A477-632B-10C2-C0D9E2D90B79}"/>
          </ac:spMkLst>
        </pc:spChg>
        <pc:spChg chg="add mod">
          <ac:chgData name="Vered Zohar" userId="c8ee5651-262b-4565-88cf-2c3fa3c38a24" providerId="ADAL" clId="{EFE7193D-CE73-4F29-AA27-35E068E5AC3E}" dt="2023-02-05T08:59:50.838" v="202" actId="6549"/>
          <ac:spMkLst>
            <pc:docMk/>
            <pc:sldMk cId="1171394098" sldId="412"/>
            <ac:spMk id="4" creationId="{00328AD3-3B6D-A4E2-0C13-74D348D1899B}"/>
          </ac:spMkLst>
        </pc:spChg>
        <pc:spChg chg="add mod">
          <ac:chgData name="Vered Zohar" userId="c8ee5651-262b-4565-88cf-2c3fa3c38a24" providerId="ADAL" clId="{EFE7193D-CE73-4F29-AA27-35E068E5AC3E}" dt="2023-02-05T08:59:49.161" v="200" actId="6549"/>
          <ac:spMkLst>
            <pc:docMk/>
            <pc:sldMk cId="1171394098" sldId="412"/>
            <ac:spMk id="5" creationId="{E24CD54B-9806-8412-284F-44302DA9EE9C}"/>
          </ac:spMkLst>
        </pc:spChg>
        <pc:spChg chg="add mod ord">
          <ac:chgData name="Vered Zohar" userId="c8ee5651-262b-4565-88cf-2c3fa3c38a24" providerId="ADAL" clId="{EFE7193D-CE73-4F29-AA27-35E068E5AC3E}" dt="2023-02-05T09:00:03.989" v="204" actId="167"/>
          <ac:spMkLst>
            <pc:docMk/>
            <pc:sldMk cId="1171394098" sldId="412"/>
            <ac:spMk id="8" creationId="{1851B519-BDAF-B8FA-6E78-FD97C3AB6AD1}"/>
          </ac:spMkLst>
        </pc:spChg>
        <pc:spChg chg="add mod ord">
          <ac:chgData name="Vered Zohar" userId="c8ee5651-262b-4565-88cf-2c3fa3c38a24" providerId="ADAL" clId="{EFE7193D-CE73-4F29-AA27-35E068E5AC3E}" dt="2023-02-05T09:00:03.989" v="204" actId="167"/>
          <ac:spMkLst>
            <pc:docMk/>
            <pc:sldMk cId="1171394098" sldId="412"/>
            <ac:spMk id="9" creationId="{95D4A65E-7AF0-D981-EC4E-F139CD5571A2}"/>
          </ac:spMkLst>
        </pc:spChg>
        <pc:picChg chg="add mod ord">
          <ac:chgData name="Vered Zohar" userId="c8ee5651-262b-4565-88cf-2c3fa3c38a24" providerId="ADAL" clId="{EFE7193D-CE73-4F29-AA27-35E068E5AC3E}" dt="2023-02-05T09:00:03.989" v="204" actId="167"/>
          <ac:picMkLst>
            <pc:docMk/>
            <pc:sldMk cId="1171394098" sldId="412"/>
            <ac:picMk id="6" creationId="{899E89A3-3EBC-4B78-4904-2041DD60E4A5}"/>
          </ac:picMkLst>
        </pc:picChg>
        <pc:picChg chg="add mod ord">
          <ac:chgData name="Vered Zohar" userId="c8ee5651-262b-4565-88cf-2c3fa3c38a24" providerId="ADAL" clId="{EFE7193D-CE73-4F29-AA27-35E068E5AC3E}" dt="2023-02-05T09:00:03.989" v="204" actId="167"/>
          <ac:picMkLst>
            <pc:docMk/>
            <pc:sldMk cId="1171394098" sldId="412"/>
            <ac:picMk id="7" creationId="{6A5CC5A0-C795-B4B4-63B4-4D4291CDA34F}"/>
          </ac:picMkLst>
        </pc:picChg>
      </pc:sldChg>
      <pc:sldChg chg="addSp delSp modSp new mod modAnim modNotesTx">
        <pc:chgData name="Vered Zohar" userId="c8ee5651-262b-4565-88cf-2c3fa3c38a24" providerId="ADAL" clId="{EFE7193D-CE73-4F29-AA27-35E068E5AC3E}" dt="2023-02-05T09:20:18.474" v="1105" actId="167"/>
        <pc:sldMkLst>
          <pc:docMk/>
          <pc:sldMk cId="443818214" sldId="413"/>
        </pc:sldMkLst>
        <pc:spChg chg="del">
          <ac:chgData name="Vered Zohar" userId="c8ee5651-262b-4565-88cf-2c3fa3c38a24" providerId="ADAL" clId="{EFE7193D-CE73-4F29-AA27-35E068E5AC3E}" dt="2023-02-05T09:03:25.879" v="453" actId="478"/>
          <ac:spMkLst>
            <pc:docMk/>
            <pc:sldMk cId="443818214" sldId="413"/>
            <ac:spMk id="2" creationId="{4F80376A-B699-F170-58E0-E929B0B8A195}"/>
          </ac:spMkLst>
        </pc:spChg>
        <pc:spChg chg="del">
          <ac:chgData name="Vered Zohar" userId="c8ee5651-262b-4565-88cf-2c3fa3c38a24" providerId="ADAL" clId="{EFE7193D-CE73-4F29-AA27-35E068E5AC3E}" dt="2023-02-05T09:03:25.321" v="452" actId="478"/>
          <ac:spMkLst>
            <pc:docMk/>
            <pc:sldMk cId="443818214" sldId="413"/>
            <ac:spMk id="3" creationId="{2405B804-3D75-AB16-30BE-3B7D02D35FDD}"/>
          </ac:spMkLst>
        </pc:spChg>
        <pc:spChg chg="add mod">
          <ac:chgData name="Vered Zohar" userId="c8ee5651-262b-4565-88cf-2c3fa3c38a24" providerId="ADAL" clId="{EFE7193D-CE73-4F29-AA27-35E068E5AC3E}" dt="2023-02-05T09:05:57.366" v="640" actId="164"/>
          <ac:spMkLst>
            <pc:docMk/>
            <pc:sldMk cId="443818214" sldId="413"/>
            <ac:spMk id="5" creationId="{5A1FCC82-C241-861B-D64D-ED2C1AC4CE50}"/>
          </ac:spMkLst>
        </pc:spChg>
        <pc:spChg chg="add del mod">
          <ac:chgData name="Vered Zohar" userId="c8ee5651-262b-4565-88cf-2c3fa3c38a24" providerId="ADAL" clId="{EFE7193D-CE73-4F29-AA27-35E068E5AC3E}" dt="2023-02-05T09:05:20.629" v="623" actId="478"/>
          <ac:spMkLst>
            <pc:docMk/>
            <pc:sldMk cId="443818214" sldId="413"/>
            <ac:spMk id="6" creationId="{00DE94E1-9115-51A8-87B4-CC615DF9EF50}"/>
          </ac:spMkLst>
        </pc:spChg>
        <pc:spChg chg="add mod">
          <ac:chgData name="Vered Zohar" userId="c8ee5651-262b-4565-88cf-2c3fa3c38a24" providerId="ADAL" clId="{EFE7193D-CE73-4F29-AA27-35E068E5AC3E}" dt="2023-02-05T09:05:57.366" v="640" actId="164"/>
          <ac:spMkLst>
            <pc:docMk/>
            <pc:sldMk cId="443818214" sldId="413"/>
            <ac:spMk id="7" creationId="{536389DA-8EC0-0AE1-951A-A20CAECFC02B}"/>
          </ac:spMkLst>
        </pc:spChg>
        <pc:spChg chg="add mod">
          <ac:chgData name="Vered Zohar" userId="c8ee5651-262b-4565-88cf-2c3fa3c38a24" providerId="ADAL" clId="{EFE7193D-CE73-4F29-AA27-35E068E5AC3E}" dt="2023-02-05T09:05:57.366" v="640" actId="164"/>
          <ac:spMkLst>
            <pc:docMk/>
            <pc:sldMk cId="443818214" sldId="413"/>
            <ac:spMk id="8" creationId="{CB9E25AB-16EA-373E-2261-8CF5D2AD4040}"/>
          </ac:spMkLst>
        </pc:spChg>
        <pc:spChg chg="add del mod">
          <ac:chgData name="Vered Zohar" userId="c8ee5651-262b-4565-88cf-2c3fa3c38a24" providerId="ADAL" clId="{EFE7193D-CE73-4F29-AA27-35E068E5AC3E}" dt="2023-02-05T09:06:41.571" v="654"/>
          <ac:spMkLst>
            <pc:docMk/>
            <pc:sldMk cId="443818214" sldId="413"/>
            <ac:spMk id="12" creationId="{72730B80-491E-6C03-67F3-D24FC226D72C}"/>
          </ac:spMkLst>
        </pc:spChg>
        <pc:spChg chg="add del mod">
          <ac:chgData name="Vered Zohar" userId="c8ee5651-262b-4565-88cf-2c3fa3c38a24" providerId="ADAL" clId="{EFE7193D-CE73-4F29-AA27-35E068E5AC3E}" dt="2023-02-05T09:06:53.544" v="658"/>
          <ac:spMkLst>
            <pc:docMk/>
            <pc:sldMk cId="443818214" sldId="413"/>
            <ac:spMk id="13" creationId="{9BD7CC8A-CB24-F6ED-C1E5-8529E32099EE}"/>
          </ac:spMkLst>
        </pc:spChg>
        <pc:spChg chg="add del mod">
          <ac:chgData name="Vered Zohar" userId="c8ee5651-262b-4565-88cf-2c3fa3c38a24" providerId="ADAL" clId="{EFE7193D-CE73-4F29-AA27-35E068E5AC3E}" dt="2023-02-05T09:06:53.544" v="658"/>
          <ac:spMkLst>
            <pc:docMk/>
            <pc:sldMk cId="443818214" sldId="413"/>
            <ac:spMk id="14" creationId="{B8760B7E-C864-368E-387A-0C2869E44FCC}"/>
          </ac:spMkLst>
        </pc:spChg>
        <pc:spChg chg="add mod">
          <ac:chgData name="Vered Zohar" userId="c8ee5651-262b-4565-88cf-2c3fa3c38a24" providerId="ADAL" clId="{EFE7193D-CE73-4F29-AA27-35E068E5AC3E}" dt="2023-02-05T09:07:58.265" v="706" actId="164"/>
          <ac:spMkLst>
            <pc:docMk/>
            <pc:sldMk cId="443818214" sldId="413"/>
            <ac:spMk id="15" creationId="{CD4CA7E3-59D2-6F47-7263-F1571D4C77B7}"/>
          </ac:spMkLst>
        </pc:spChg>
        <pc:spChg chg="add mod">
          <ac:chgData name="Vered Zohar" userId="c8ee5651-262b-4565-88cf-2c3fa3c38a24" providerId="ADAL" clId="{EFE7193D-CE73-4F29-AA27-35E068E5AC3E}" dt="2023-02-05T09:07:58.265" v="706" actId="164"/>
          <ac:spMkLst>
            <pc:docMk/>
            <pc:sldMk cId="443818214" sldId="413"/>
            <ac:spMk id="16" creationId="{CDAB9CD2-1229-B957-FC4A-66C14C747201}"/>
          </ac:spMkLst>
        </pc:spChg>
        <pc:spChg chg="add mod">
          <ac:chgData name="Vered Zohar" userId="c8ee5651-262b-4565-88cf-2c3fa3c38a24" providerId="ADAL" clId="{EFE7193D-CE73-4F29-AA27-35E068E5AC3E}" dt="2023-02-05T09:07:58.265" v="706" actId="164"/>
          <ac:spMkLst>
            <pc:docMk/>
            <pc:sldMk cId="443818214" sldId="413"/>
            <ac:spMk id="17" creationId="{D558C908-F0B1-566D-4B4A-855E30B5652E}"/>
          </ac:spMkLst>
        </pc:spChg>
        <pc:spChg chg="add del mod">
          <ac:chgData name="Vered Zohar" userId="c8ee5651-262b-4565-88cf-2c3fa3c38a24" providerId="ADAL" clId="{EFE7193D-CE73-4F29-AA27-35E068E5AC3E}" dt="2023-02-05T09:09:23.605" v="805" actId="478"/>
          <ac:spMkLst>
            <pc:docMk/>
            <pc:sldMk cId="443818214" sldId="413"/>
            <ac:spMk id="19" creationId="{5609AC2B-C2F6-4DF1-1756-2607EA34D00B}"/>
          </ac:spMkLst>
        </pc:spChg>
        <pc:spChg chg="add del mod">
          <ac:chgData name="Vered Zohar" userId="c8ee5651-262b-4565-88cf-2c3fa3c38a24" providerId="ADAL" clId="{EFE7193D-CE73-4F29-AA27-35E068E5AC3E}" dt="2023-02-05T09:09:24.231" v="806" actId="478"/>
          <ac:spMkLst>
            <pc:docMk/>
            <pc:sldMk cId="443818214" sldId="413"/>
            <ac:spMk id="20" creationId="{3261AE8A-8DCD-E825-2F0F-82DEF52769A5}"/>
          </ac:spMkLst>
        </pc:spChg>
        <pc:spChg chg="add mod">
          <ac:chgData name="Vered Zohar" userId="c8ee5651-262b-4565-88cf-2c3fa3c38a24" providerId="ADAL" clId="{EFE7193D-CE73-4F29-AA27-35E068E5AC3E}" dt="2023-02-05T09:09:24.991" v="807"/>
          <ac:spMkLst>
            <pc:docMk/>
            <pc:sldMk cId="443818214" sldId="413"/>
            <ac:spMk id="21" creationId="{1512EF69-0E50-A420-1AD2-26F3C79A0643}"/>
          </ac:spMkLst>
        </pc:spChg>
        <pc:spChg chg="add mod">
          <ac:chgData name="Vered Zohar" userId="c8ee5651-262b-4565-88cf-2c3fa3c38a24" providerId="ADAL" clId="{EFE7193D-CE73-4F29-AA27-35E068E5AC3E}" dt="2023-02-05T09:09:24.991" v="807"/>
          <ac:spMkLst>
            <pc:docMk/>
            <pc:sldMk cId="443818214" sldId="413"/>
            <ac:spMk id="22" creationId="{0EE0C28D-3A13-3373-708C-E1EDA47350CF}"/>
          </ac:spMkLst>
        </pc:spChg>
        <pc:spChg chg="add mod">
          <ac:chgData name="Vered Zohar" userId="c8ee5651-262b-4565-88cf-2c3fa3c38a24" providerId="ADAL" clId="{EFE7193D-CE73-4F29-AA27-35E068E5AC3E}" dt="2023-02-05T09:20:16.478" v="1104" actId="164"/>
          <ac:spMkLst>
            <pc:docMk/>
            <pc:sldMk cId="443818214" sldId="413"/>
            <ac:spMk id="23" creationId="{BF5568CB-4DA0-45CD-7A8D-CE0492AFE7FB}"/>
          </ac:spMkLst>
        </pc:spChg>
        <pc:grpChg chg="add mod">
          <ac:chgData name="Vered Zohar" userId="c8ee5651-262b-4565-88cf-2c3fa3c38a24" providerId="ADAL" clId="{EFE7193D-CE73-4F29-AA27-35E068E5AC3E}" dt="2023-02-05T09:06:12.153" v="644" actId="164"/>
          <ac:grpSpMkLst>
            <pc:docMk/>
            <pc:sldMk cId="443818214" sldId="413"/>
            <ac:grpSpMk id="9" creationId="{EBE53038-E539-4A75-DF99-D9813A1CEFBA}"/>
          </ac:grpSpMkLst>
        </pc:grpChg>
        <pc:grpChg chg="add mod">
          <ac:chgData name="Vered Zohar" userId="c8ee5651-262b-4565-88cf-2c3fa3c38a24" providerId="ADAL" clId="{EFE7193D-CE73-4F29-AA27-35E068E5AC3E}" dt="2023-02-05T09:06:12.153" v="644" actId="164"/>
          <ac:grpSpMkLst>
            <pc:docMk/>
            <pc:sldMk cId="443818214" sldId="413"/>
            <ac:grpSpMk id="10" creationId="{57745BC7-6149-1EB9-7537-B783D6B314BF}"/>
          </ac:grpSpMkLst>
        </pc:grpChg>
        <pc:grpChg chg="add mod">
          <ac:chgData name="Vered Zohar" userId="c8ee5651-262b-4565-88cf-2c3fa3c38a24" providerId="ADAL" clId="{EFE7193D-CE73-4F29-AA27-35E068E5AC3E}" dt="2023-02-05T09:08:00.825" v="707" actId="1076"/>
          <ac:grpSpMkLst>
            <pc:docMk/>
            <pc:sldMk cId="443818214" sldId="413"/>
            <ac:grpSpMk id="18" creationId="{089392AE-5B6F-C7FC-7A21-D053255E52FD}"/>
          </ac:grpSpMkLst>
        </pc:grpChg>
        <pc:grpChg chg="add mod ord">
          <ac:chgData name="Vered Zohar" userId="c8ee5651-262b-4565-88cf-2c3fa3c38a24" providerId="ADAL" clId="{EFE7193D-CE73-4F29-AA27-35E068E5AC3E}" dt="2023-02-05T09:20:18.474" v="1105" actId="167"/>
          <ac:grpSpMkLst>
            <pc:docMk/>
            <pc:sldMk cId="443818214" sldId="413"/>
            <ac:grpSpMk id="24" creationId="{234C3210-E108-33F5-0319-8DBFD474404C}"/>
          </ac:grpSpMkLst>
        </pc:grpChg>
        <pc:picChg chg="add mod">
          <ac:chgData name="Vered Zohar" userId="c8ee5651-262b-4565-88cf-2c3fa3c38a24" providerId="ADAL" clId="{EFE7193D-CE73-4F29-AA27-35E068E5AC3E}" dt="2023-02-05T09:06:12.153" v="644" actId="164"/>
          <ac:picMkLst>
            <pc:docMk/>
            <pc:sldMk cId="443818214" sldId="413"/>
            <ac:picMk id="4" creationId="{A536E64E-D109-2E46-41E3-0F3F0E3D9B4E}"/>
          </ac:picMkLst>
        </pc:picChg>
        <pc:picChg chg="add mod">
          <ac:chgData name="Vered Zohar" userId="c8ee5651-262b-4565-88cf-2c3fa3c38a24" providerId="ADAL" clId="{EFE7193D-CE73-4F29-AA27-35E068E5AC3E}" dt="2023-02-05T09:20:16.478" v="1104" actId="164"/>
          <ac:picMkLst>
            <pc:docMk/>
            <pc:sldMk cId="443818214" sldId="413"/>
            <ac:picMk id="11" creationId="{2B7FBBD4-5384-6B3B-DC72-50259A9026E0}"/>
          </ac:picMkLst>
        </pc:picChg>
      </pc:sldChg>
      <pc:sldChg chg="add del">
        <pc:chgData name="Vered Zohar" userId="c8ee5651-262b-4565-88cf-2c3fa3c38a24" providerId="ADAL" clId="{EFE7193D-CE73-4F29-AA27-35E068E5AC3E}" dt="2023-02-05T09:23:50.775" v="1160" actId="47"/>
        <pc:sldMkLst>
          <pc:docMk/>
          <pc:sldMk cId="3355129550" sldId="414"/>
        </pc:sldMkLst>
      </pc:sldChg>
      <pc:sldChg chg="add del">
        <pc:chgData name="Vered Zohar" userId="c8ee5651-262b-4565-88cf-2c3fa3c38a24" providerId="ADAL" clId="{EFE7193D-CE73-4F29-AA27-35E068E5AC3E}" dt="2023-02-05T09:23:51.556" v="1161" actId="47"/>
        <pc:sldMkLst>
          <pc:docMk/>
          <pc:sldMk cId="1961854728" sldId="415"/>
        </pc:sldMkLst>
      </pc:sldChg>
      <pc:sldChg chg="addSp delSp modSp add mod modNotesTx">
        <pc:chgData name="Vered Zohar" userId="c8ee5651-262b-4565-88cf-2c3fa3c38a24" providerId="ADAL" clId="{EFE7193D-CE73-4F29-AA27-35E068E5AC3E}" dt="2023-02-05T09:21:23.723" v="1129" actId="20577"/>
        <pc:sldMkLst>
          <pc:docMk/>
          <pc:sldMk cId="2232705392" sldId="416"/>
        </pc:sldMkLst>
        <pc:spChg chg="del">
          <ac:chgData name="Vered Zohar" userId="c8ee5651-262b-4565-88cf-2c3fa3c38a24" providerId="ADAL" clId="{EFE7193D-CE73-4F29-AA27-35E068E5AC3E}" dt="2023-02-05T09:14:09.963" v="925" actId="478"/>
          <ac:spMkLst>
            <pc:docMk/>
            <pc:sldMk cId="2232705392" sldId="416"/>
            <ac:spMk id="5" creationId="{5A1FCC82-C241-861B-D64D-ED2C1AC4CE50}"/>
          </ac:spMkLst>
        </pc:spChg>
        <pc:spChg chg="del">
          <ac:chgData name="Vered Zohar" userId="c8ee5651-262b-4565-88cf-2c3fa3c38a24" providerId="ADAL" clId="{EFE7193D-CE73-4F29-AA27-35E068E5AC3E}" dt="2023-02-05T09:14:13.898" v="926" actId="478"/>
          <ac:spMkLst>
            <pc:docMk/>
            <pc:sldMk cId="2232705392" sldId="416"/>
            <ac:spMk id="7" creationId="{536389DA-8EC0-0AE1-951A-A20CAECFC02B}"/>
          </ac:spMkLst>
        </pc:spChg>
        <pc:spChg chg="del topLvl">
          <ac:chgData name="Vered Zohar" userId="c8ee5651-262b-4565-88cf-2c3fa3c38a24" providerId="ADAL" clId="{EFE7193D-CE73-4F29-AA27-35E068E5AC3E}" dt="2023-02-05T09:14:17.778" v="927" actId="478"/>
          <ac:spMkLst>
            <pc:docMk/>
            <pc:sldMk cId="2232705392" sldId="416"/>
            <ac:spMk id="8" creationId="{CB9E25AB-16EA-373E-2261-8CF5D2AD4040}"/>
          </ac:spMkLst>
        </pc:spChg>
        <pc:spChg chg="mod">
          <ac:chgData name="Vered Zohar" userId="c8ee5651-262b-4565-88cf-2c3fa3c38a24" providerId="ADAL" clId="{EFE7193D-CE73-4F29-AA27-35E068E5AC3E}" dt="2023-02-05T09:21:10.242" v="1127"/>
          <ac:spMkLst>
            <pc:docMk/>
            <pc:sldMk cId="2232705392" sldId="416"/>
            <ac:spMk id="12" creationId="{541D1096-5A6B-6D8F-FC0B-A71D83D2BDF8}"/>
          </ac:spMkLst>
        </pc:spChg>
        <pc:spChg chg="mod">
          <ac:chgData name="Vered Zohar" userId="c8ee5651-262b-4565-88cf-2c3fa3c38a24" providerId="ADAL" clId="{EFE7193D-CE73-4F29-AA27-35E068E5AC3E}" dt="2023-02-05T09:16:24.556" v="1061" actId="1076"/>
          <ac:spMkLst>
            <pc:docMk/>
            <pc:sldMk cId="2232705392" sldId="416"/>
            <ac:spMk id="13" creationId="{0FFFE04E-94F1-2972-B509-7EFFF672C470}"/>
          </ac:spMkLst>
        </pc:spChg>
        <pc:spChg chg="mod">
          <ac:chgData name="Vered Zohar" userId="c8ee5651-262b-4565-88cf-2c3fa3c38a24" providerId="ADAL" clId="{EFE7193D-CE73-4F29-AA27-35E068E5AC3E}" dt="2023-02-05T09:16:24.556" v="1061" actId="1076"/>
          <ac:spMkLst>
            <pc:docMk/>
            <pc:sldMk cId="2232705392" sldId="416"/>
            <ac:spMk id="14" creationId="{333FB1A7-6170-CD32-482F-7BC98858C381}"/>
          </ac:spMkLst>
        </pc:spChg>
        <pc:spChg chg="mod topLvl">
          <ac:chgData name="Vered Zohar" userId="c8ee5651-262b-4565-88cf-2c3fa3c38a24" providerId="ADAL" clId="{EFE7193D-CE73-4F29-AA27-35E068E5AC3E}" dt="2023-02-05T09:18:54.248" v="1099" actId="20577"/>
          <ac:spMkLst>
            <pc:docMk/>
            <pc:sldMk cId="2232705392" sldId="416"/>
            <ac:spMk id="15" creationId="{CD4CA7E3-59D2-6F47-7263-F1571D4C77B7}"/>
          </ac:spMkLst>
        </pc:spChg>
        <pc:spChg chg="mod topLvl">
          <ac:chgData name="Vered Zohar" userId="c8ee5651-262b-4565-88cf-2c3fa3c38a24" providerId="ADAL" clId="{EFE7193D-CE73-4F29-AA27-35E068E5AC3E}" dt="2023-02-05T09:14:26.265" v="928" actId="164"/>
          <ac:spMkLst>
            <pc:docMk/>
            <pc:sldMk cId="2232705392" sldId="416"/>
            <ac:spMk id="16" creationId="{CDAB9CD2-1229-B957-FC4A-66C14C747201}"/>
          </ac:spMkLst>
        </pc:spChg>
        <pc:spChg chg="mod topLvl">
          <ac:chgData name="Vered Zohar" userId="c8ee5651-262b-4565-88cf-2c3fa3c38a24" providerId="ADAL" clId="{EFE7193D-CE73-4F29-AA27-35E068E5AC3E}" dt="2023-02-05T09:14:26.265" v="928" actId="164"/>
          <ac:spMkLst>
            <pc:docMk/>
            <pc:sldMk cId="2232705392" sldId="416"/>
            <ac:spMk id="17" creationId="{D558C908-F0B1-566D-4B4A-855E30B5652E}"/>
          </ac:spMkLst>
        </pc:spChg>
        <pc:spChg chg="mod">
          <ac:chgData name="Vered Zohar" userId="c8ee5651-262b-4565-88cf-2c3fa3c38a24" providerId="ADAL" clId="{EFE7193D-CE73-4F29-AA27-35E068E5AC3E}" dt="2023-02-05T09:09:13.963" v="795" actId="20577"/>
          <ac:spMkLst>
            <pc:docMk/>
            <pc:sldMk cId="2232705392" sldId="416"/>
            <ac:spMk id="19" creationId="{5609AC2B-C2F6-4DF1-1756-2607EA34D00B}"/>
          </ac:spMkLst>
        </pc:spChg>
        <pc:spChg chg="mod">
          <ac:chgData name="Vered Zohar" userId="c8ee5651-262b-4565-88cf-2c3fa3c38a24" providerId="ADAL" clId="{EFE7193D-CE73-4F29-AA27-35E068E5AC3E}" dt="2023-02-05T09:09:18.562" v="804" actId="20577"/>
          <ac:spMkLst>
            <pc:docMk/>
            <pc:sldMk cId="2232705392" sldId="416"/>
            <ac:spMk id="20" creationId="{3261AE8A-8DCD-E825-2F0F-82DEF52769A5}"/>
          </ac:spMkLst>
        </pc:spChg>
        <pc:spChg chg="add mod">
          <ac:chgData name="Vered Zohar" userId="c8ee5651-262b-4565-88cf-2c3fa3c38a24" providerId="ADAL" clId="{EFE7193D-CE73-4F29-AA27-35E068E5AC3E}" dt="2023-02-05T09:18:00.121" v="1084" actId="164"/>
          <ac:spMkLst>
            <pc:docMk/>
            <pc:sldMk cId="2232705392" sldId="416"/>
            <ac:spMk id="21" creationId="{77F054CB-A050-2B0D-CDD7-42736DCCC356}"/>
          </ac:spMkLst>
        </pc:spChg>
        <pc:grpChg chg="add del mod">
          <ac:chgData name="Vered Zohar" userId="c8ee5651-262b-4565-88cf-2c3fa3c38a24" providerId="ADAL" clId="{EFE7193D-CE73-4F29-AA27-35E068E5AC3E}" dt="2023-02-05T09:13:57.843" v="921" actId="165"/>
          <ac:grpSpMkLst>
            <pc:docMk/>
            <pc:sldMk cId="2232705392" sldId="416"/>
            <ac:grpSpMk id="2" creationId="{50D34B86-BA28-2F38-1A25-C14CEE995AA6}"/>
          </ac:grpSpMkLst>
        </pc:grpChg>
        <pc:grpChg chg="add mod ord">
          <ac:chgData name="Vered Zohar" userId="c8ee5651-262b-4565-88cf-2c3fa3c38a24" providerId="ADAL" clId="{EFE7193D-CE73-4F29-AA27-35E068E5AC3E}" dt="2023-02-05T09:18:22.844" v="1094" actId="166"/>
          <ac:grpSpMkLst>
            <pc:docMk/>
            <pc:sldMk cId="2232705392" sldId="416"/>
            <ac:grpSpMk id="3" creationId="{155B1E13-3416-2A14-877A-62410007B5F4}"/>
          </ac:grpSpMkLst>
        </pc:grpChg>
        <pc:grpChg chg="add mod">
          <ac:chgData name="Vered Zohar" userId="c8ee5651-262b-4565-88cf-2c3fa3c38a24" providerId="ADAL" clId="{EFE7193D-CE73-4F29-AA27-35E068E5AC3E}" dt="2023-02-05T09:15:20.158" v="1003" actId="1076"/>
          <ac:grpSpMkLst>
            <pc:docMk/>
            <pc:sldMk cId="2232705392" sldId="416"/>
            <ac:grpSpMk id="6" creationId="{2297F363-323D-F45B-198F-01A5CB7978C1}"/>
          </ac:grpSpMkLst>
        </pc:grpChg>
        <pc:grpChg chg="del">
          <ac:chgData name="Vered Zohar" userId="c8ee5651-262b-4565-88cf-2c3fa3c38a24" providerId="ADAL" clId="{EFE7193D-CE73-4F29-AA27-35E068E5AC3E}" dt="2023-02-05T09:14:13.898" v="926" actId="478"/>
          <ac:grpSpMkLst>
            <pc:docMk/>
            <pc:sldMk cId="2232705392" sldId="416"/>
            <ac:grpSpMk id="9" creationId="{EBE53038-E539-4A75-DF99-D9813A1CEFBA}"/>
          </ac:grpSpMkLst>
        </pc:grpChg>
        <pc:grpChg chg="del">
          <ac:chgData name="Vered Zohar" userId="c8ee5651-262b-4565-88cf-2c3fa3c38a24" providerId="ADAL" clId="{EFE7193D-CE73-4F29-AA27-35E068E5AC3E}" dt="2023-02-05T09:14:17.778" v="927" actId="478"/>
          <ac:grpSpMkLst>
            <pc:docMk/>
            <pc:sldMk cId="2232705392" sldId="416"/>
            <ac:grpSpMk id="10" creationId="{57745BC7-6149-1EB9-7537-B783D6B314BF}"/>
          </ac:grpSpMkLst>
        </pc:grpChg>
        <pc:grpChg chg="del mod">
          <ac:chgData name="Vered Zohar" userId="c8ee5651-262b-4565-88cf-2c3fa3c38a24" providerId="ADAL" clId="{EFE7193D-CE73-4F29-AA27-35E068E5AC3E}" dt="2023-02-05T09:13:41.807" v="915" actId="165"/>
          <ac:grpSpMkLst>
            <pc:docMk/>
            <pc:sldMk cId="2232705392" sldId="416"/>
            <ac:grpSpMk id="18" creationId="{089392AE-5B6F-C7FC-7A21-D053255E52FD}"/>
          </ac:grpSpMkLst>
        </pc:grpChg>
        <pc:grpChg chg="add mod">
          <ac:chgData name="Vered Zohar" userId="c8ee5651-262b-4565-88cf-2c3fa3c38a24" providerId="ADAL" clId="{EFE7193D-CE73-4F29-AA27-35E068E5AC3E}" dt="2023-02-05T09:17:53.899" v="1083" actId="164"/>
          <ac:grpSpMkLst>
            <pc:docMk/>
            <pc:sldMk cId="2232705392" sldId="416"/>
            <ac:grpSpMk id="22" creationId="{A9840C9C-1983-DD5C-FCDC-AF6DA82AAE10}"/>
          </ac:grpSpMkLst>
        </pc:grpChg>
        <pc:grpChg chg="add mod">
          <ac:chgData name="Vered Zohar" userId="c8ee5651-262b-4565-88cf-2c3fa3c38a24" providerId="ADAL" clId="{EFE7193D-CE73-4F29-AA27-35E068E5AC3E}" dt="2023-02-05T09:18:29.410" v="1095" actId="1076"/>
          <ac:grpSpMkLst>
            <pc:docMk/>
            <pc:sldMk cId="2232705392" sldId="416"/>
            <ac:grpSpMk id="23" creationId="{DBE10512-9DA6-B962-8D50-6CD97C8389E4}"/>
          </ac:grpSpMkLst>
        </pc:grpChg>
        <pc:picChg chg="topLvl">
          <ac:chgData name="Vered Zohar" userId="c8ee5651-262b-4565-88cf-2c3fa3c38a24" providerId="ADAL" clId="{EFE7193D-CE73-4F29-AA27-35E068E5AC3E}" dt="2023-02-05T09:14:17.778" v="927" actId="478"/>
          <ac:picMkLst>
            <pc:docMk/>
            <pc:sldMk cId="2232705392" sldId="416"/>
            <ac:picMk id="4" creationId="{A536E64E-D109-2E46-41E3-0F3F0E3D9B4E}"/>
          </ac:picMkLst>
        </pc:picChg>
        <pc:picChg chg="mod ord">
          <ac:chgData name="Vered Zohar" userId="c8ee5651-262b-4565-88cf-2c3fa3c38a24" providerId="ADAL" clId="{EFE7193D-CE73-4F29-AA27-35E068E5AC3E}" dt="2023-02-05T09:18:14.005" v="1092" actId="1076"/>
          <ac:picMkLst>
            <pc:docMk/>
            <pc:sldMk cId="2232705392" sldId="416"/>
            <ac:picMk id="11" creationId="{2B7FBBD4-5384-6B3B-DC72-50259A9026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CB95C-5463-4BFD-8366-562C4DF596B9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DF4B-A3D8-4E1D-A8F7-C2CFF9DDD93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8357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זה מה שהנבדק רואה כרגע כשהוא מפסיד או מרוויח (במקרה זה- כשיש 5 כוסות).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DF4B-A3D8-4E1D-A8F7-C2CFF9DDD939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848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/>
              <a:t>שינוי ראשון:</a:t>
            </a:r>
          </a:p>
          <a:p>
            <a:pPr algn="r" rtl="1"/>
            <a:r>
              <a:rPr lang="he-IL" dirty="0"/>
              <a:t>ככה תראה התיבה שצצה אחרי שנבדק מפסיד או מנצח.</a:t>
            </a:r>
          </a:p>
          <a:p>
            <a:pPr algn="r" rtl="1"/>
            <a:r>
              <a:rPr lang="he-IL" dirty="0"/>
              <a:t>במקום מה שהיה קודם, זה מה שהם יראו.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בעצם זה שינוי רק בטקסט אבל </a:t>
            </a:r>
            <a:r>
              <a:rPr lang="he-IL" dirty="0" err="1"/>
              <a:t>הכל</a:t>
            </a:r>
            <a:r>
              <a:rPr lang="he-IL" dirty="0"/>
              <a:t> נשאר אותו הדבר חוץ מזה.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01EA7-D73C-4FD5-AE8B-00B3DC8FCE11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10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זה מה שהנבדק רואה כרגע כששואלים אותו אם הוא רוצה להוסיף כוס או להוריד כוס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DF4B-A3D8-4E1D-A8F7-C2CFF9DDD939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36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b="1" dirty="0"/>
              <a:t>שינוי שני:</a:t>
            </a:r>
          </a:p>
          <a:p>
            <a:pPr algn="r" rtl="1"/>
            <a:r>
              <a:rPr lang="he-IL" dirty="0"/>
              <a:t>ככה תראה התיבה שצצה כשמוגרל אם לשאול על מקום עם או בלי כוס.</a:t>
            </a:r>
            <a:r>
              <a:rPr lang="en-US" dirty="0"/>
              <a:t>  </a:t>
            </a:r>
            <a:r>
              <a:rPr lang="he-IL" dirty="0"/>
              <a:t>(כמובן בגודל נורמלי, פה זה יצא לי ענקי)</a:t>
            </a:r>
          </a:p>
          <a:p>
            <a:pPr algn="r" rtl="1"/>
            <a:r>
              <a:rPr lang="he-IL" dirty="0"/>
              <a:t>במקום מה שהיה קודם, זה מה שהם יראו.</a:t>
            </a:r>
          </a:p>
          <a:p>
            <a:pPr algn="r" rtl="1"/>
            <a:endParaRPr lang="he-IL" dirty="0"/>
          </a:p>
          <a:p>
            <a:pPr algn="r" rtl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DF4B-A3D8-4E1D-A8F7-C2CFF9DDD939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599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0C98-F96B-4229-20AA-AE60DF21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F52CF-432D-BDE6-5D28-42B52878B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D5B2E-3213-D8F9-726C-2195967C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345E9-F306-9B89-33F5-D08A81872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A41FC-8D66-BC8E-702B-0AB7A7FA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553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E82E-D05A-CACF-05FC-9F7BE251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F1848-B3F1-D741-9611-A0EABC1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BBD4-4B2B-5718-8D6F-B87550C10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F02D6-F448-DF68-AEA7-D9328641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D9E0-FB41-FC10-4C48-5F74A01E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808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550FB-2AFA-D112-B3AD-9D0AD7995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BDA61-4F34-3BC8-F66A-1B0CBC0B6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A764-21E2-F8BC-CEA3-370A01E0A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2E62-9912-B0AC-346D-29FB8BEB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CA5B-CC0A-253F-34E5-E9725BC8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958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825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01FD-77D7-DFE4-9E1F-01FB97D3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483C-6FE3-3456-B75F-6E163308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A04E-D89F-0636-70BB-66FC6DB6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ACF0-E08C-CCE0-9676-5B3B5B67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3E2E0-6649-0642-E880-17B11645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087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54F9-43CC-0B55-FF20-9ECBADA8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D2BA-32E7-8FF1-77ED-5E7CEA383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8BC2-E2D9-1AEF-2BF2-C2C5021C7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4BA7-78FB-ACB1-78BB-DB5A9EA17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E80C-9A95-A323-0F8E-54908237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00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BF4A-ADAA-FDBB-3DDC-F99CB711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B2E5-1AD9-8CE1-C3DE-3814BF004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EBFAA-376C-B401-BF2B-7302DD37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F1F27-7801-36C4-3110-D8A4390E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26647-469B-3001-25ED-DDC7E6C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AE6C4-B3ED-D066-386E-8CC309F6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263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80D6-FF09-F9D2-40C7-C3D212DB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13637-0159-9E3B-261E-0411EEC59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5464A-4A6B-2DBB-F21C-33E8ECA1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D6799-6C0B-E6E7-85A8-FEFD6D961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8506E-B903-F98B-94F0-B9653A84B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1A704-3C06-E075-F135-BFEEFCDE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D1EF9-C3B5-7452-9210-8F0435A7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FAD40-B364-8823-5920-A4864191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055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355E-3115-464E-8F26-FA1FC4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EAAD1-607D-9C48-6A16-267B02B9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58565-599E-3C5A-D480-25877B68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A022-0ABB-956B-D1D0-15F720A2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327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E10C0-18FC-9EBF-820F-DE2D7238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6D839-8E70-42F1-5AB7-20994AD6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30F26-EDDC-2268-2374-7E5A7714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314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5C8D-2F0A-7A32-2AF1-88D63D61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0051F-047E-3E2F-ECDF-0834C644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ACB99-A0D7-6F90-9053-50B6DBC01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6F727-A5B2-81AA-9795-F372F99A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B76C9-41FB-4493-A13C-8F4786E9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F0BC-00E2-15DB-F356-DBAEAB0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901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9065-C113-DB51-1552-BC3915F1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035CAD-9C7E-90CF-3BCE-8CD315AA6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85EBF-620E-D074-59F4-CEA97E4C0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BC773-7B37-5E1E-44F0-1777386A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E7DC3-B6AF-811E-3555-A2D3E37E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C8B2C-060D-BBF7-AD98-D9B02AA4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99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EF188-4FD7-9D43-EC2B-5528C8CE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F0A2F-1CD8-EF68-5D08-4D16ADF65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847E6-9ADC-FF07-C7DA-9B873CB34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2BA37-61AE-4988-B850-82535E93675C}" type="datetimeFigureOut">
              <a:rPr lang="en-IL" smtClean="0"/>
              <a:t>05/02/2023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FDBB-C1D6-541E-53EC-3C985CE26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5D681-B3B3-9385-5C86-95BF815BE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BE03-213D-46BE-BAF0-A001D420351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123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AE6DA-95EF-0777-8D99-D95016596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המשחק יעבוד בדיוק כמו משחק הכוסות הרגיל שעשינו.</a:t>
            </a:r>
          </a:p>
          <a:p>
            <a:pPr algn="r" rtl="1"/>
            <a:r>
              <a:rPr lang="he-IL" dirty="0"/>
              <a:t>יהיו שני שינויים מרכזיים (שהם רק ויזואליים)</a:t>
            </a:r>
          </a:p>
        </p:txBody>
      </p:sp>
    </p:spTree>
    <p:extLst>
      <p:ext uri="{BB962C8B-B14F-4D97-AF65-F5344CB8AC3E}">
        <p14:creationId xmlns:p14="http://schemas.microsoft.com/office/powerpoint/2010/main" val="305112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9E89A3-3EBC-4B78-4904-2041DD60E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88" y="2173874"/>
            <a:ext cx="5193186" cy="2714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CC5A0-C795-B4B4-63B4-4D4291CDA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238" y="2194150"/>
            <a:ext cx="5271950" cy="27144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51B519-BDAF-B8FA-6E78-FD97C3AB6AD1}"/>
              </a:ext>
            </a:extLst>
          </p:cNvPr>
          <p:cNvSpPr/>
          <p:nvPr/>
        </p:nvSpPr>
        <p:spPr>
          <a:xfrm>
            <a:off x="1359380" y="1103101"/>
            <a:ext cx="3276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  <a:endParaRPr lang="en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4A65E-7AF0-D981-EC4E-F139CD5571A2}"/>
              </a:ext>
            </a:extLst>
          </p:cNvPr>
          <p:cNvSpPr/>
          <p:nvPr/>
        </p:nvSpPr>
        <p:spPr>
          <a:xfrm>
            <a:off x="7430913" y="1099238"/>
            <a:ext cx="3276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  <a:endParaRPr lang="en-I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328AD3-3B6D-A4E2-0C13-74D348D1899B}"/>
              </a:ext>
            </a:extLst>
          </p:cNvPr>
          <p:cNvSpPr/>
          <p:nvPr/>
        </p:nvSpPr>
        <p:spPr>
          <a:xfrm>
            <a:off x="8030985" y="2997603"/>
            <a:ext cx="2083153" cy="86279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 gained </a:t>
            </a:r>
            <a:r>
              <a:rPr lang="en-US" sz="1200" b="1" dirty="0"/>
              <a:t>75</a:t>
            </a:r>
            <a:r>
              <a:rPr lang="en-US" sz="1200" dirty="0"/>
              <a:t> points</a:t>
            </a:r>
            <a:endParaRPr lang="en-IL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4CD54B-9806-8412-284F-44302DA9EE9C}"/>
              </a:ext>
            </a:extLst>
          </p:cNvPr>
          <p:cNvSpPr/>
          <p:nvPr/>
        </p:nvSpPr>
        <p:spPr>
          <a:xfrm>
            <a:off x="1956104" y="2997602"/>
            <a:ext cx="2083153" cy="862793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You lost </a:t>
            </a:r>
            <a:r>
              <a:rPr lang="en-US" sz="1200" b="1" dirty="0"/>
              <a:t>-25</a:t>
            </a:r>
            <a:r>
              <a:rPr lang="en-US" sz="1200" dirty="0"/>
              <a:t> points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117139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FC714B-53C0-9B62-8703-5D29B4AEC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88" y="2173874"/>
            <a:ext cx="5193186" cy="2714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B91B35-3A3D-4FCA-3291-EB6443D79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238" y="2194150"/>
            <a:ext cx="5271950" cy="27144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F40F7B-A353-AE48-8DB6-412D12518F88}"/>
              </a:ext>
            </a:extLst>
          </p:cNvPr>
          <p:cNvSpPr/>
          <p:nvPr/>
        </p:nvSpPr>
        <p:spPr>
          <a:xfrm>
            <a:off x="7966757" y="2870401"/>
            <a:ext cx="2204911" cy="111719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In this trial you won 100 points for catching the ball.</a:t>
            </a:r>
            <a:br>
              <a:rPr lang="en-US" sz="1000" dirty="0"/>
            </a:br>
            <a:r>
              <a:rPr lang="en-US" sz="1000" dirty="0"/>
              <a:t>and paid a 25 points cups tax.</a:t>
            </a:r>
          </a:p>
          <a:p>
            <a:endParaRPr lang="en-US" sz="1000" dirty="0"/>
          </a:p>
          <a:p>
            <a:r>
              <a:rPr lang="en-US" sz="1000" dirty="0"/>
              <a:t>Your net payoff is a loss of 25 points</a:t>
            </a:r>
          </a:p>
          <a:p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B1B629-1A8C-7EEF-D12C-A92C8528295C}"/>
              </a:ext>
            </a:extLst>
          </p:cNvPr>
          <p:cNvSpPr/>
          <p:nvPr/>
        </p:nvSpPr>
        <p:spPr>
          <a:xfrm>
            <a:off x="1956104" y="2997602"/>
            <a:ext cx="2168221" cy="111719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In this trial you won nothing (as you did not catch the ball),</a:t>
            </a:r>
            <a:br>
              <a:rPr lang="en-US" sz="1000" dirty="0"/>
            </a:br>
            <a:r>
              <a:rPr lang="en-US" sz="1000" dirty="0"/>
              <a:t>and paid a 25 points cups tax.</a:t>
            </a:r>
          </a:p>
          <a:p>
            <a:endParaRPr lang="en-US" sz="1000" dirty="0"/>
          </a:p>
          <a:p>
            <a:r>
              <a:rPr lang="en-US" sz="1000" dirty="0"/>
              <a:t>Your net payoff is a loss of 25 points</a:t>
            </a:r>
          </a:p>
          <a:p>
            <a:endParaRPr lang="en-US" sz="1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A5EB9-F4FF-95E1-76A1-64F8295172EF}"/>
              </a:ext>
            </a:extLst>
          </p:cNvPr>
          <p:cNvSpPr/>
          <p:nvPr/>
        </p:nvSpPr>
        <p:spPr>
          <a:xfrm>
            <a:off x="1359380" y="1103101"/>
            <a:ext cx="3276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  <a:endParaRPr lang="en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1E5520-8D33-F74C-32AC-42E4687A0FD2}"/>
              </a:ext>
            </a:extLst>
          </p:cNvPr>
          <p:cNvSpPr/>
          <p:nvPr/>
        </p:nvSpPr>
        <p:spPr>
          <a:xfrm>
            <a:off x="7430913" y="1099238"/>
            <a:ext cx="3276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642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34C3210-E108-33F5-0319-8DBFD474404C}"/>
              </a:ext>
            </a:extLst>
          </p:cNvPr>
          <p:cNvGrpSpPr/>
          <p:nvPr/>
        </p:nvGrpSpPr>
        <p:grpSpPr>
          <a:xfrm>
            <a:off x="6171342" y="2125606"/>
            <a:ext cx="5771897" cy="3017197"/>
            <a:chOff x="6171342" y="2125606"/>
            <a:chExt cx="5771897" cy="30171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B7FBBD4-5384-6B3B-DC72-50259A902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1342" y="2125606"/>
              <a:ext cx="5771897" cy="30171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F5568CB-4DA0-45CD-7A8D-CE0492AFE7FB}"/>
                </a:ext>
              </a:extLst>
            </p:cNvPr>
            <p:cNvSpPr/>
            <p:nvPr/>
          </p:nvSpPr>
          <p:spPr>
            <a:xfrm>
              <a:off x="11360150" y="4470400"/>
              <a:ext cx="476250" cy="6032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745BC7-6149-1EB9-7537-B783D6B314BF}"/>
              </a:ext>
            </a:extLst>
          </p:cNvPr>
          <p:cNvGrpSpPr/>
          <p:nvPr/>
        </p:nvGrpSpPr>
        <p:grpSpPr>
          <a:xfrm>
            <a:off x="99410" y="2133601"/>
            <a:ext cx="5921248" cy="3009202"/>
            <a:chOff x="99410" y="2133601"/>
            <a:chExt cx="5921248" cy="30092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36E64E-D109-2E46-41E3-0F3F0E3D9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761" y="2133601"/>
              <a:ext cx="5771897" cy="30092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BE53038-E539-4A75-DF99-D9813A1CEFBA}"/>
                </a:ext>
              </a:extLst>
            </p:cNvPr>
            <p:cNvGrpSpPr/>
            <p:nvPr/>
          </p:nvGrpSpPr>
          <p:grpSpPr>
            <a:xfrm>
              <a:off x="99410" y="3307164"/>
              <a:ext cx="2083153" cy="862793"/>
              <a:chOff x="3134710" y="3307164"/>
              <a:chExt cx="2083153" cy="862793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A1FCC82-C241-861B-D64D-ED2C1AC4CE50}"/>
                  </a:ext>
                </a:extLst>
              </p:cNvPr>
              <p:cNvSpPr/>
              <p:nvPr/>
            </p:nvSpPr>
            <p:spPr>
              <a:xfrm>
                <a:off x="3134710" y="3307164"/>
                <a:ext cx="2083153" cy="862793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2">
                    <a:lumMod val="1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Would you like to place a cup in this location?</a:t>
                </a:r>
                <a:endParaRPr lang="en-IL" sz="12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6389DA-8EC0-0AE1-951A-A20CAECFC02B}"/>
                  </a:ext>
                </a:extLst>
              </p:cNvPr>
              <p:cNvSpPr/>
              <p:nvPr/>
            </p:nvSpPr>
            <p:spPr>
              <a:xfrm>
                <a:off x="4266068" y="3929839"/>
                <a:ext cx="805289" cy="20955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Don’t place</a:t>
                </a:r>
                <a:endParaRPr lang="en-IL" sz="1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9E25AB-16EA-373E-2261-8CF5D2AD4040}"/>
                  </a:ext>
                </a:extLst>
              </p:cNvPr>
              <p:cNvSpPr/>
              <p:nvPr/>
            </p:nvSpPr>
            <p:spPr>
              <a:xfrm>
                <a:off x="3314273" y="3929839"/>
                <a:ext cx="805289" cy="20955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Place Cup</a:t>
                </a:r>
                <a:endParaRPr lang="en-IL" sz="1000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9392AE-5B6F-C7FC-7A21-D053255E52FD}"/>
              </a:ext>
            </a:extLst>
          </p:cNvPr>
          <p:cNvGrpSpPr/>
          <p:nvPr/>
        </p:nvGrpSpPr>
        <p:grpSpPr>
          <a:xfrm>
            <a:off x="7674960" y="3171822"/>
            <a:ext cx="2083153" cy="998135"/>
            <a:chOff x="5789010" y="2997602"/>
            <a:chExt cx="2083153" cy="99813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4CA7E3-59D2-6F47-7263-F1571D4C77B7}"/>
                </a:ext>
              </a:extLst>
            </p:cNvPr>
            <p:cNvSpPr/>
            <p:nvPr/>
          </p:nvSpPr>
          <p:spPr>
            <a:xfrm>
              <a:off x="5789010" y="2997602"/>
              <a:ext cx="2083153" cy="998135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Would you like to keep the cup in this location or throw it?</a:t>
              </a:r>
              <a:endParaRPr lang="en-IL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AB9CD2-1229-B957-FC4A-66C14C747201}"/>
                </a:ext>
              </a:extLst>
            </p:cNvPr>
            <p:cNvSpPr/>
            <p:nvPr/>
          </p:nvSpPr>
          <p:spPr>
            <a:xfrm>
              <a:off x="6917523" y="3786187"/>
              <a:ext cx="805289" cy="2095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Throw Cup</a:t>
              </a:r>
              <a:endParaRPr lang="en-IL" sz="1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58C908-F0B1-566D-4B4A-855E30B5652E}"/>
                </a:ext>
              </a:extLst>
            </p:cNvPr>
            <p:cNvSpPr/>
            <p:nvPr/>
          </p:nvSpPr>
          <p:spPr>
            <a:xfrm>
              <a:off x="5965728" y="3786187"/>
              <a:ext cx="805289" cy="2095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Keep Cup</a:t>
              </a:r>
              <a:endParaRPr lang="en-IL" sz="1000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12EF69-0E50-A420-1AD2-26F3C79A0643}"/>
              </a:ext>
            </a:extLst>
          </p:cNvPr>
          <p:cNvSpPr/>
          <p:nvPr/>
        </p:nvSpPr>
        <p:spPr>
          <a:xfrm>
            <a:off x="1359380" y="1103101"/>
            <a:ext cx="3276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cup</a:t>
            </a:r>
            <a:endParaRPr lang="en-I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E0C28D-3A13-3373-708C-E1EDA47350CF}"/>
              </a:ext>
            </a:extLst>
          </p:cNvPr>
          <p:cNvSpPr/>
          <p:nvPr/>
        </p:nvSpPr>
        <p:spPr>
          <a:xfrm>
            <a:off x="7430913" y="1099238"/>
            <a:ext cx="3276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 cup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4381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36E64E-D109-2E46-41E3-0F3F0E3D9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61" y="2133601"/>
            <a:ext cx="5771897" cy="3009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609AC2B-C2F6-4DF1-1756-2607EA34D00B}"/>
              </a:ext>
            </a:extLst>
          </p:cNvPr>
          <p:cNvSpPr/>
          <p:nvPr/>
        </p:nvSpPr>
        <p:spPr>
          <a:xfrm>
            <a:off x="1359380" y="1103101"/>
            <a:ext cx="3276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cup</a:t>
            </a:r>
            <a:endParaRPr lang="en-I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1AE8A-8DCD-E825-2F0F-82DEF52769A5}"/>
              </a:ext>
            </a:extLst>
          </p:cNvPr>
          <p:cNvSpPr/>
          <p:nvPr/>
        </p:nvSpPr>
        <p:spPr>
          <a:xfrm>
            <a:off x="7430913" y="1099238"/>
            <a:ext cx="3276600" cy="7239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 cup</a:t>
            </a:r>
            <a:endParaRPr lang="en-I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97F363-323D-F45B-198F-01A5CB7978C1}"/>
              </a:ext>
            </a:extLst>
          </p:cNvPr>
          <p:cNvGrpSpPr/>
          <p:nvPr/>
        </p:nvGrpSpPr>
        <p:grpSpPr>
          <a:xfrm>
            <a:off x="431725" y="3057389"/>
            <a:ext cx="5278264" cy="1350501"/>
            <a:chOff x="-859865" y="3087291"/>
            <a:chExt cx="5278264" cy="135050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41D1096-5A6B-6D8F-FC0B-A71D83D2BDF8}"/>
                </a:ext>
              </a:extLst>
            </p:cNvPr>
            <p:cNvSpPr/>
            <p:nvPr/>
          </p:nvSpPr>
          <p:spPr>
            <a:xfrm>
              <a:off x="-859865" y="3087291"/>
              <a:ext cx="5278264" cy="1350501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Would you like to place a cup in this location?</a:t>
              </a:r>
              <a:endParaRPr lang="en-IL" sz="1200" dirty="0"/>
            </a:p>
            <a:p>
              <a:pPr algn="ctr"/>
              <a:endParaRPr lang="he-IL" sz="1200" dirty="0"/>
            </a:p>
            <a:p>
              <a:r>
                <a:rPr lang="en-US" sz="1200" dirty="0"/>
                <a:t>If </a:t>
              </a:r>
              <a:r>
                <a:rPr lang="en-US" sz="1200" b="0" dirty="0"/>
                <a:t>you do not place a cup, the cups tax will be 25 points</a:t>
              </a:r>
            </a:p>
            <a:p>
              <a:endParaRPr lang="en-US" sz="1200" b="0" dirty="0"/>
            </a:p>
            <a:p>
              <a:r>
                <a:rPr lang="en-US" sz="1200" dirty="0"/>
                <a:t>If you place a cup, the cups tax will be 36 points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FFE04E-94F1-2972-B509-7EFFF672C470}"/>
                </a:ext>
              </a:extLst>
            </p:cNvPr>
            <p:cNvSpPr/>
            <p:nvPr/>
          </p:nvSpPr>
          <p:spPr>
            <a:xfrm>
              <a:off x="2814352" y="3603309"/>
              <a:ext cx="1415319" cy="2551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Don’t Place</a:t>
              </a:r>
              <a:endParaRPr lang="en-IL" sz="10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3FB1A7-6170-CD32-482F-7BC98858C381}"/>
                </a:ext>
              </a:extLst>
            </p:cNvPr>
            <p:cNvSpPr/>
            <p:nvPr/>
          </p:nvSpPr>
          <p:spPr>
            <a:xfrm>
              <a:off x="2814353" y="4041480"/>
              <a:ext cx="1415319" cy="2594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Place Cup</a:t>
              </a:r>
              <a:endParaRPr lang="en-IL" sz="1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E10512-9DA6-B962-8D50-6CD97C8389E4}"/>
              </a:ext>
            </a:extLst>
          </p:cNvPr>
          <p:cNvGrpSpPr/>
          <p:nvPr/>
        </p:nvGrpSpPr>
        <p:grpSpPr>
          <a:xfrm>
            <a:off x="6203622" y="2125604"/>
            <a:ext cx="5771897" cy="3017197"/>
            <a:chOff x="6171342" y="2125606"/>
            <a:chExt cx="5771897" cy="30171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B7FBBD4-5384-6B3B-DC72-50259A902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1342" y="2125606"/>
              <a:ext cx="5771897" cy="30171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F054CB-A050-2B0D-CDD7-42736DCCC356}"/>
                </a:ext>
              </a:extLst>
            </p:cNvPr>
            <p:cNvSpPr/>
            <p:nvPr/>
          </p:nvSpPr>
          <p:spPr>
            <a:xfrm>
              <a:off x="11263182" y="4541520"/>
              <a:ext cx="608778" cy="518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55B1E13-3416-2A14-877A-62410007B5F4}"/>
              </a:ext>
            </a:extLst>
          </p:cNvPr>
          <p:cNvGrpSpPr/>
          <p:nvPr/>
        </p:nvGrpSpPr>
        <p:grpSpPr>
          <a:xfrm>
            <a:off x="6286500" y="2958953"/>
            <a:ext cx="5278264" cy="1350501"/>
            <a:chOff x="5429250" y="3141255"/>
            <a:chExt cx="5278264" cy="13505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4CA7E3-59D2-6F47-7263-F1571D4C77B7}"/>
                </a:ext>
              </a:extLst>
            </p:cNvPr>
            <p:cNvSpPr/>
            <p:nvPr/>
          </p:nvSpPr>
          <p:spPr>
            <a:xfrm>
              <a:off x="5429250" y="3141255"/>
              <a:ext cx="5278264" cy="1350501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1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Would you like to keep the cup in this location or throw it?</a:t>
              </a:r>
              <a:endParaRPr lang="he-IL" sz="1200" dirty="0"/>
            </a:p>
            <a:p>
              <a:pPr algn="ctr"/>
              <a:endParaRPr lang="he-IL" sz="1200" dirty="0"/>
            </a:p>
            <a:p>
              <a:r>
                <a:rPr lang="en-US" sz="1200" dirty="0"/>
                <a:t>If </a:t>
              </a:r>
              <a:r>
                <a:rPr lang="en-US" sz="1200" b="0" dirty="0"/>
                <a:t>you throw the cup, the cups tax will be 16 points</a:t>
              </a:r>
            </a:p>
            <a:p>
              <a:endParaRPr lang="en-US" sz="1200" b="0" dirty="0"/>
            </a:p>
            <a:p>
              <a:r>
                <a:rPr lang="en-US" sz="1200" dirty="0"/>
                <a:t>If you keep the cup, the cups tax will be 25 points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AB9CD2-1229-B957-FC4A-66C14C747201}"/>
                </a:ext>
              </a:extLst>
            </p:cNvPr>
            <p:cNvSpPr/>
            <p:nvPr/>
          </p:nvSpPr>
          <p:spPr>
            <a:xfrm>
              <a:off x="8990613" y="3659759"/>
              <a:ext cx="1415319" cy="2551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Throw Cup</a:t>
              </a:r>
              <a:endParaRPr lang="en-IL" sz="10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58C908-F0B1-566D-4B4A-855E30B5652E}"/>
                </a:ext>
              </a:extLst>
            </p:cNvPr>
            <p:cNvSpPr/>
            <p:nvPr/>
          </p:nvSpPr>
          <p:spPr>
            <a:xfrm>
              <a:off x="8990614" y="4097930"/>
              <a:ext cx="1415319" cy="2594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Keep Cup</a:t>
              </a:r>
              <a:endParaRPr lang="en-IL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70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331</Words>
  <Application>Microsoft Office PowerPoint</Application>
  <PresentationFormat>Widescreen</PresentationFormat>
  <Paragraphs>52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Vered Zohar</dc:creator>
  <cp:lastModifiedBy>Vered Zohar</cp:lastModifiedBy>
  <cp:revision>1</cp:revision>
  <dcterms:created xsi:type="dcterms:W3CDTF">2023-02-05T08:49:51Z</dcterms:created>
  <dcterms:modified xsi:type="dcterms:W3CDTF">2023-02-05T09:23:54Z</dcterms:modified>
</cp:coreProperties>
</file>