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7" r:id="rId3"/>
    <p:sldId id="264" r:id="rId4"/>
    <p:sldId id="256" r:id="rId5"/>
    <p:sldId id="265" r:id="rId6"/>
    <p:sldId id="270" r:id="rId7"/>
    <p:sldId id="271" r:id="rId8"/>
    <p:sldId id="272" r:id="rId9"/>
    <p:sldId id="260" r:id="rId10"/>
    <p:sldId id="266" r:id="rId11"/>
    <p:sldId id="279" r:id="rId12"/>
    <p:sldId id="27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5071" autoAdjust="0"/>
  </p:normalViewPr>
  <p:slideViewPr>
    <p:cSldViewPr snapToGrid="0">
      <p:cViewPr varScale="1">
        <p:scale>
          <a:sx n="47" d="100"/>
          <a:sy n="47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5631B7-EC13-4811-A3BA-0FE9A6C94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988E4C9-7D77-4C11-BD32-47026F640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5DC807-D637-40F0-9ABB-6D93ABD4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711B1-FBE7-4861-B232-09F3C082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A51EC9-2EA3-49A3-96CD-AAA9A42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74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834A6A-997E-45A3-884B-2BE77DF3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3102EE-6AE4-445A-AEFF-D2E311050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32C000-EA51-4CC8-89FC-8D48B27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35CB37-2651-4837-B505-D73ABFA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C7BD9E-8AA5-43DD-9FE2-FE6A793E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27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505E1B-1830-4326-B6B6-CA011777A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9C5AEBC-7B2C-46F6-BBCF-9C681842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0E2E12-AD72-427A-922B-4C691398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EBD135-7E01-4131-A1FF-C80FF15B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BF1B9C-73C0-41CD-A02D-7969A4DB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21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2E8511-9B9F-47CF-853B-6F8507D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6ADE38-349F-45F7-9F1A-212F17B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01BE4D-A7B4-49AE-ADC4-02778365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7B2E4D-A5B9-4E6F-940C-4C29D90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9AB5EA-8008-4427-A634-D3320F48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81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0A3E83-B7C7-4987-BBA8-A1275BEF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4AA2E8-6381-44BB-B29C-E0193319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81C97C-A415-4CD5-8AE7-79590A5A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772F82-A09F-4095-B472-0F6B3776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4CA1F3-AB7B-426E-8BC9-131C0A1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34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4E81AF-C8C8-4E6E-9CFB-45A66D4E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5A16F-4E01-4FF6-9487-B0EC9059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A8D4977-5C61-43C0-9571-E0944845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BA821C-5710-48BC-8DF3-8834D05D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3AC3CE-0D4F-4DA7-9ECF-63A7319E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38D442-8CD4-4128-9191-9278CAFD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44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CA8818-320C-4BB5-B6A2-6C397BE5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981AE7-941E-42CB-BC31-BF9B63770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A4C817A-B434-47C4-B7F4-7060C3ABC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67B9FED-BBFE-42DF-A551-EA413CE6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1FA1B5E-EC99-459E-A6A4-AFE5888AA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10ED678-0782-4D07-8507-EA4776C9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E26807-FCDA-48E7-8A72-9A3B7FFA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7030F85-A3C6-47FA-B07C-40612366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12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77FDFE-8C14-4D1C-B426-0E97B00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E47E90C-646A-4C1B-9D5A-66F44E80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E0BB33E-85A0-47F2-B4E0-7498F9C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127F2A-A0A3-4D75-8669-8FDAFF0B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5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6109B24-0EB4-46DA-932F-2AF498F3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8FF89E9-FC8B-44AE-9494-2CDD2971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BB89A9-3A2B-4EA4-8F0F-B29DACCB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69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FB7058-E337-4A2C-AE21-35D1E97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C089BC-6363-4FA6-AAFA-3EF1DFC1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27FC084-B9E3-473D-9F20-4C680A5B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8AD49A-F777-4293-A22F-01BAB56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67BB48-CB0D-4BBC-B919-18837D66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F568F3-1BBA-4835-B545-50F20AD4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33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495CD9-D0A2-46B8-9E21-465B0CD3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41AB57D-8066-4374-943C-0DDB9282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9B5FF74-8753-41DF-BADF-C6570F5C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6368E1D-4234-4EE6-BEFD-D55D0837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90E08B-876B-477B-9325-BC4E5177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BF339A-B79D-49DB-BF10-83169166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61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FC62A61-D599-4594-8E9A-E53B4D1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35CBC7-A1DC-463A-982E-70F35CDC2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B7A402-D199-46FA-8AA5-17CC4773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B4E3-18F8-419F-B181-C94DAFED53A3}" type="datetimeFigureOut">
              <a:rPr lang="he-IL" smtClean="0"/>
              <a:t>כ"ד/טבת/תשפ"ג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D94C03-4464-4CF7-A672-1F61F6A7C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807211-B2FC-4792-8ABB-5D1AA370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1A7A-B06C-40A3-900F-C7F7BFC1E8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6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D6D0A07-5311-4B7A-9E62-A71767408E5B}"/>
              </a:ext>
            </a:extLst>
          </p:cNvPr>
          <p:cNvSpPr txBox="1"/>
          <p:nvPr/>
        </p:nvSpPr>
        <p:spPr>
          <a:xfrm>
            <a:off x="1590261" y="1274590"/>
            <a:ext cx="6096000" cy="132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Official study name- 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Signature as a reminder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60B676D-A669-48D2-B6BE-7F08A94B4C2C}"/>
              </a:ext>
            </a:extLst>
          </p:cNvPr>
          <p:cNvSpPr/>
          <p:nvPr/>
        </p:nvSpPr>
        <p:spPr>
          <a:xfrm>
            <a:off x="8925339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</a:t>
            </a:r>
            <a:endParaRPr lang="he-IL" sz="36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5F599AE-2368-45BE-A133-CEB163FB4E0F}"/>
              </a:ext>
            </a:extLst>
          </p:cNvPr>
          <p:cNvSpPr txBox="1"/>
          <p:nvPr/>
        </p:nvSpPr>
        <p:spPr>
          <a:xfrm>
            <a:off x="1607654" y="2082478"/>
            <a:ext cx="8609772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have almost finished the experiment, if you did not read the instructions properly and want to do the experiment from the beginning, press BACK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8C419032-3691-449E-E2F4-8C88B04C3838}"/>
              </a:ext>
            </a:extLst>
          </p:cNvPr>
          <p:cNvSpPr/>
          <p:nvPr/>
        </p:nvSpPr>
        <p:spPr>
          <a:xfrm>
            <a:off x="1765853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BACK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7170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60B676D-A669-48D2-B6BE-7F08A94B4C2C}"/>
              </a:ext>
            </a:extLst>
          </p:cNvPr>
          <p:cNvSpPr/>
          <p:nvPr/>
        </p:nvSpPr>
        <p:spPr>
          <a:xfrm>
            <a:off x="8925339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78DA487-4BC6-2167-0E8C-408C33B5993A}"/>
              </a:ext>
            </a:extLst>
          </p:cNvPr>
          <p:cNvSpPr txBox="1"/>
          <p:nvPr/>
        </p:nvSpPr>
        <p:spPr>
          <a:xfrm>
            <a:off x="8720918" y="1089399"/>
            <a:ext cx="3026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אם לחצו </a:t>
            </a:r>
            <a:r>
              <a:rPr lang="en-US" dirty="0">
                <a:solidFill>
                  <a:srgbClr val="FF0000"/>
                </a:solidFill>
              </a:rPr>
              <a:t> BACK</a:t>
            </a:r>
            <a:r>
              <a:rPr lang="he-IL" dirty="0">
                <a:solidFill>
                  <a:srgbClr val="FF0000"/>
                </a:solidFill>
              </a:rPr>
              <a:t> בשקופית 10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8C419032-3691-449E-E2F4-8C88B04C3838}"/>
              </a:ext>
            </a:extLst>
          </p:cNvPr>
          <p:cNvSpPr/>
          <p:nvPr/>
        </p:nvSpPr>
        <p:spPr>
          <a:xfrm>
            <a:off x="1765853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114851D-2DDA-4038-BAD7-53E74BDEAE6B}"/>
              </a:ext>
            </a:extLst>
          </p:cNvPr>
          <p:cNvSpPr/>
          <p:nvPr/>
        </p:nvSpPr>
        <p:spPr>
          <a:xfrm>
            <a:off x="3078312" y="2313027"/>
            <a:ext cx="6638894" cy="13992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/>
              <a:t>Are you sure you want to do the experiment from the beginning?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22AB23A-677B-BCB7-48AE-686E5F84D2CF}"/>
              </a:ext>
            </a:extLst>
          </p:cNvPr>
          <p:cNvSpPr txBox="1"/>
          <p:nvPr/>
        </p:nvSpPr>
        <p:spPr>
          <a:xfrm>
            <a:off x="8900450" y="4820503"/>
            <a:ext cx="3026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מעביר ל 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Congratulations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E39A33B-C1C3-0EA4-F705-C82E433BAF30}"/>
              </a:ext>
            </a:extLst>
          </p:cNvPr>
          <p:cNvSpPr txBox="1"/>
          <p:nvPr/>
        </p:nvSpPr>
        <p:spPr>
          <a:xfrm>
            <a:off x="1437399" y="4820503"/>
            <a:ext cx="30265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מעביר לתחילת הניסוי- שקופית 4- להוראות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E47EE92-0D03-80BC-8797-8FCE3952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C7A19A3-89E4-4A74-ABD2-E0836416B3A1}"/>
              </a:ext>
            </a:extLst>
          </p:cNvPr>
          <p:cNvSpPr txBox="1"/>
          <p:nvPr/>
        </p:nvSpPr>
        <p:spPr>
          <a:xfrm>
            <a:off x="1805608" y="1692463"/>
            <a:ext cx="8209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Raleway" pitchFamily="2" charset="0"/>
              </a:rPr>
              <a:t>Congratulations, </a:t>
            </a:r>
          </a:p>
          <a:p>
            <a:pPr algn="l" rtl="0"/>
            <a:r>
              <a:rPr lang="en-US" dirty="0">
                <a:latin typeface="Raleway" pitchFamily="2" charset="0"/>
              </a:rPr>
              <a:t>You finish the study. The “Subjective story study” has come to an end. </a:t>
            </a:r>
          </a:p>
          <a:p>
            <a:pPr algn="l" rtl="0"/>
            <a:endParaRPr lang="en-US" dirty="0">
              <a:latin typeface="Raleway" pitchFamily="2" charset="0"/>
            </a:endParaRPr>
          </a:p>
          <a:p>
            <a:pPr algn="l" rtl="0"/>
            <a:endParaRPr lang="en-US" dirty="0">
              <a:latin typeface="Raleway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28C907A-209A-43C6-8865-C562337D0B77}"/>
              </a:ext>
            </a:extLst>
          </p:cNvPr>
          <p:cNvSpPr/>
          <p:nvPr/>
        </p:nvSpPr>
        <p:spPr>
          <a:xfrm>
            <a:off x="4595191" y="4261076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GO TO THE QUESTIONS</a:t>
            </a:r>
            <a:endParaRPr lang="he-IL" sz="36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B1F7FCA-BDF8-5F63-3C5A-078E7710265E}"/>
              </a:ext>
            </a:extLst>
          </p:cNvPr>
          <p:cNvSpPr txBox="1"/>
          <p:nvPr/>
        </p:nvSpPr>
        <p:spPr>
          <a:xfrm>
            <a:off x="8720918" y="1089399"/>
            <a:ext cx="30265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אם לחצו </a:t>
            </a:r>
            <a:r>
              <a:rPr lang="en-US" dirty="0">
                <a:solidFill>
                  <a:srgbClr val="FF0000"/>
                </a:solidFill>
              </a:rPr>
              <a:t> NEXT</a:t>
            </a:r>
            <a:r>
              <a:rPr lang="he-IL" dirty="0">
                <a:solidFill>
                  <a:srgbClr val="FF0000"/>
                </a:solidFill>
              </a:rPr>
              <a:t> בשקופית 10</a:t>
            </a:r>
          </a:p>
          <a:p>
            <a:r>
              <a:rPr lang="he-IL" dirty="0">
                <a:solidFill>
                  <a:srgbClr val="FF0000"/>
                </a:solidFill>
              </a:rPr>
              <a:t>או אם בחרו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he-IL" dirty="0">
                <a:solidFill>
                  <a:srgbClr val="FF0000"/>
                </a:solidFill>
              </a:rPr>
              <a:t> בשקופית 11</a:t>
            </a:r>
          </a:p>
        </p:txBody>
      </p:sp>
    </p:spTree>
    <p:extLst>
      <p:ext uri="{BB962C8B-B14F-4D97-AF65-F5344CB8AC3E}">
        <p14:creationId xmlns:p14="http://schemas.microsoft.com/office/powerpoint/2010/main" val="26669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E23781-C722-46AE-B3CC-1D70F7B15052}"/>
              </a:ext>
            </a:extLst>
          </p:cNvPr>
          <p:cNvSpPr txBox="1"/>
          <p:nvPr/>
        </p:nvSpPr>
        <p:spPr>
          <a:xfrm>
            <a:off x="5165034" y="1331340"/>
            <a:ext cx="2796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0" i="0" dirty="0">
                <a:effectLst/>
                <a:latin typeface="Raleway" pitchFamily="2" charset="0"/>
              </a:rPr>
              <a:t>Consent form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60B676D-A669-48D2-B6BE-7F08A94B4C2C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75143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E23781-C722-46AE-B3CC-1D70F7B15052}"/>
              </a:ext>
            </a:extLst>
          </p:cNvPr>
          <p:cNvSpPr txBox="1"/>
          <p:nvPr/>
        </p:nvSpPr>
        <p:spPr>
          <a:xfrm>
            <a:off x="5165034" y="1331340"/>
            <a:ext cx="27962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0" i="0" dirty="0">
                <a:effectLst/>
                <a:latin typeface="Raleway" pitchFamily="2" charset="0"/>
              </a:rPr>
              <a:t>Prolific ID</a:t>
            </a:r>
          </a:p>
          <a:p>
            <a:pPr algn="l" rtl="0"/>
            <a:r>
              <a:rPr lang="en-US" sz="2800" dirty="0">
                <a:latin typeface="Raleway" pitchFamily="2" charset="0"/>
              </a:rPr>
              <a:t>Gender</a:t>
            </a:r>
          </a:p>
          <a:p>
            <a:pPr algn="l" rtl="0"/>
            <a:r>
              <a:rPr lang="en-US" sz="2800" b="0" i="0" dirty="0">
                <a:effectLst/>
                <a:latin typeface="Raleway" pitchFamily="2" charset="0"/>
              </a:rPr>
              <a:t>Age</a:t>
            </a:r>
          </a:p>
          <a:p>
            <a:pPr algn="l" rtl="0"/>
            <a:endParaRPr lang="en-US" sz="2800" b="0" i="0" dirty="0">
              <a:effectLst/>
              <a:latin typeface="Raleway" pitchFamily="2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60B676D-A669-48D2-B6BE-7F08A94B4C2C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83384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A958D13-4C56-4E16-999F-B7CDA67E7173}"/>
              </a:ext>
            </a:extLst>
          </p:cNvPr>
          <p:cNvSpPr txBox="1"/>
          <p:nvPr/>
        </p:nvSpPr>
        <p:spPr>
          <a:xfrm>
            <a:off x="1441720" y="1112318"/>
            <a:ext cx="6006773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2800" dirty="0">
                <a:latin typeface="Raleway" pitchFamily="2" charset="0"/>
              </a:rPr>
              <a:t>Instructions</a:t>
            </a:r>
          </a:p>
          <a:p>
            <a:pPr algn="l"/>
            <a:endParaRPr lang="en-US" sz="2800" dirty="0">
              <a:latin typeface="Raleway" pitchFamily="2" charset="0"/>
            </a:endParaRPr>
          </a:p>
          <a:p>
            <a:pPr algn="l"/>
            <a:r>
              <a:rPr lang="en-US" sz="2800" dirty="0">
                <a:latin typeface="Raleway" pitchFamily="2" charset="0"/>
              </a:rPr>
              <a:t>Welcome to Subjective story study</a:t>
            </a:r>
            <a:endParaRPr lang="he-IL" sz="2800" dirty="0">
              <a:latin typeface="Raleway" pitchFamily="2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F95B4033-4938-4159-BDE6-1A387A6A0F04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7438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E23781-C722-46AE-B3CC-1D70F7B15052}"/>
              </a:ext>
            </a:extLst>
          </p:cNvPr>
          <p:cNvSpPr txBox="1"/>
          <p:nvPr/>
        </p:nvSpPr>
        <p:spPr>
          <a:xfrm>
            <a:off x="5069918" y="1013287"/>
            <a:ext cx="205216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800">
                <a:latin typeface="Raleway" pitchFamily="2" charset="0"/>
              </a:defRPr>
            </a:lvl1pPr>
          </a:lstStyle>
          <a:p>
            <a:r>
              <a:rPr lang="en-US" dirty="0"/>
              <a:t>declaration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60B676D-A669-48D2-B6BE-7F08A94B4C2C}"/>
              </a:ext>
            </a:extLst>
          </p:cNvPr>
          <p:cNvSpPr/>
          <p:nvPr/>
        </p:nvSpPr>
        <p:spPr>
          <a:xfrm>
            <a:off x="8925339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GO TO THE STORY</a:t>
            </a:r>
            <a:endParaRPr lang="he-IL" sz="36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5F599AE-2368-45BE-A133-CEB163FB4E0F}"/>
              </a:ext>
            </a:extLst>
          </p:cNvPr>
          <p:cNvSpPr txBox="1"/>
          <p:nvPr/>
        </p:nvSpPr>
        <p:spPr>
          <a:xfrm>
            <a:off x="1607654" y="2082478"/>
            <a:ext cx="8609772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sign here that you know we will ask you questions about the feelings of the hero in the story, otherwise you will not receive the bonus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declare that I know that I will be asked about the feelings of the heroes and if I do not know how to answer that I will not receive the bonus</a:t>
            </a:r>
          </a:p>
        </p:txBody>
      </p:sp>
    </p:spTree>
    <p:extLst>
      <p:ext uri="{BB962C8B-B14F-4D97-AF65-F5344CB8AC3E}">
        <p14:creationId xmlns:p14="http://schemas.microsoft.com/office/powerpoint/2010/main" val="389557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44DB748-C646-47F7-941F-B5C5EEE62835}"/>
              </a:ext>
            </a:extLst>
          </p:cNvPr>
          <p:cNvSpPr txBox="1"/>
          <p:nvPr/>
        </p:nvSpPr>
        <p:spPr>
          <a:xfrm>
            <a:off x="2080591" y="2123159"/>
            <a:ext cx="82097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effectLst/>
                <a:latin typeface="Raleway" pitchFamily="2" charset="0"/>
              </a:rP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  <a:endParaRPr lang="he-IL" b="0" dirty="0">
              <a:effectLst/>
              <a:latin typeface="Raleway" pitchFamily="2" charset="0"/>
            </a:endParaRPr>
          </a:p>
          <a:p>
            <a:pPr algn="l" rtl="0"/>
            <a:endParaRPr lang="he-IL" b="0" dirty="0">
              <a:effectLst/>
              <a:latin typeface="Raleway" pitchFamily="2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5D1EBF5-09EB-4F12-A989-9EEBA761059B}"/>
              </a:ext>
            </a:extLst>
          </p:cNvPr>
          <p:cNvSpPr txBox="1"/>
          <p:nvPr/>
        </p:nvSpPr>
        <p:spPr>
          <a:xfrm>
            <a:off x="2153478" y="973532"/>
            <a:ext cx="8209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0" i="0" dirty="0">
                <a:effectLst/>
                <a:latin typeface="Raleway" pitchFamily="2" charset="0"/>
              </a:rPr>
              <a:t>STORY</a:t>
            </a:r>
            <a:endParaRPr lang="he-IL" sz="2800" b="0" i="0" dirty="0">
              <a:effectLst/>
              <a:latin typeface="Raleway" pitchFamily="2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81578D8-013C-4028-A5F3-BF63E5113BBE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 PAGE</a:t>
            </a:r>
            <a:endParaRPr lang="he-IL" sz="36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B051064-E532-1511-D7BB-381940BEB4B6}"/>
              </a:ext>
            </a:extLst>
          </p:cNvPr>
          <p:cNvSpPr txBox="1"/>
          <p:nvPr/>
        </p:nvSpPr>
        <p:spPr>
          <a:xfrm>
            <a:off x="9404196" y="4884285"/>
            <a:ext cx="278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0" i="0">
                <a:effectLst/>
                <a:latin typeface="Raleway" pitchFamily="2" charset="0"/>
              </a:defRPr>
            </a:lvl1pPr>
          </a:lstStyle>
          <a:p>
            <a:r>
              <a:rPr lang="en-US" dirty="0"/>
              <a:t>PAGE 1/3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995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44DB748-C646-47F7-941F-B5C5EEE62835}"/>
              </a:ext>
            </a:extLst>
          </p:cNvPr>
          <p:cNvSpPr txBox="1"/>
          <p:nvPr/>
        </p:nvSpPr>
        <p:spPr>
          <a:xfrm>
            <a:off x="2080591" y="2123159"/>
            <a:ext cx="82097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effectLst/>
                <a:latin typeface="Raleway" pitchFamily="2" charset="0"/>
              </a:rP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  <a:endParaRPr lang="he-IL" b="0" dirty="0">
              <a:effectLst/>
              <a:latin typeface="Raleway" pitchFamily="2" charset="0"/>
            </a:endParaRPr>
          </a:p>
          <a:p>
            <a:pPr algn="l" rtl="0"/>
            <a:endParaRPr lang="he-IL" b="0" dirty="0">
              <a:effectLst/>
              <a:latin typeface="Raleway" pitchFamily="2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5D1EBF5-09EB-4F12-A989-9EEBA761059B}"/>
              </a:ext>
            </a:extLst>
          </p:cNvPr>
          <p:cNvSpPr txBox="1"/>
          <p:nvPr/>
        </p:nvSpPr>
        <p:spPr>
          <a:xfrm>
            <a:off x="2153478" y="973532"/>
            <a:ext cx="8209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0" i="0" dirty="0">
                <a:effectLst/>
                <a:latin typeface="Raleway" pitchFamily="2" charset="0"/>
              </a:rPr>
              <a:t>STORY</a:t>
            </a:r>
            <a:endParaRPr lang="he-IL" sz="2800" b="0" i="0" dirty="0">
              <a:effectLst/>
              <a:latin typeface="Raleway" pitchFamily="2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81578D8-013C-4028-A5F3-BF63E5113BBE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 PAGE</a:t>
            </a:r>
            <a:endParaRPr lang="he-IL" sz="36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B051064-E532-1511-D7BB-381940BEB4B6}"/>
              </a:ext>
            </a:extLst>
          </p:cNvPr>
          <p:cNvSpPr txBox="1"/>
          <p:nvPr/>
        </p:nvSpPr>
        <p:spPr>
          <a:xfrm>
            <a:off x="9404196" y="4886532"/>
            <a:ext cx="278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0" i="0">
                <a:effectLst/>
                <a:latin typeface="Raleway" pitchFamily="2" charset="0"/>
              </a:defRPr>
            </a:lvl1pPr>
          </a:lstStyle>
          <a:p>
            <a:r>
              <a:rPr lang="en-US" dirty="0"/>
              <a:t>PAGE 2/3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947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44DB748-C646-47F7-941F-B5C5EEE62835}"/>
              </a:ext>
            </a:extLst>
          </p:cNvPr>
          <p:cNvSpPr txBox="1"/>
          <p:nvPr/>
        </p:nvSpPr>
        <p:spPr>
          <a:xfrm>
            <a:off x="2080591" y="2123159"/>
            <a:ext cx="82097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effectLst/>
                <a:latin typeface="Raleway" pitchFamily="2" charset="0"/>
              </a:rP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  <a:endParaRPr lang="he-IL" b="0" dirty="0">
              <a:effectLst/>
              <a:latin typeface="Raleway" pitchFamily="2" charset="0"/>
            </a:endParaRPr>
          </a:p>
          <a:p>
            <a:pPr algn="l" rtl="0"/>
            <a:endParaRPr lang="he-IL" b="0" dirty="0">
              <a:effectLst/>
              <a:latin typeface="Raleway" pitchFamily="2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5D1EBF5-09EB-4F12-A989-9EEBA761059B}"/>
              </a:ext>
            </a:extLst>
          </p:cNvPr>
          <p:cNvSpPr txBox="1"/>
          <p:nvPr/>
        </p:nvSpPr>
        <p:spPr>
          <a:xfrm>
            <a:off x="2153478" y="973532"/>
            <a:ext cx="8209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0" i="0" dirty="0">
                <a:effectLst/>
                <a:latin typeface="Raleway" pitchFamily="2" charset="0"/>
              </a:rPr>
              <a:t>STORY</a:t>
            </a:r>
            <a:endParaRPr lang="he-IL" sz="2800" b="0" i="0" dirty="0">
              <a:effectLst/>
              <a:latin typeface="Raleway" pitchFamily="2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81578D8-013C-4028-A5F3-BF63E5113BBE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GO TO THE QUESTIONS</a:t>
            </a:r>
            <a:endParaRPr lang="he-IL" sz="36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B051064-E532-1511-D7BB-381940BEB4B6}"/>
              </a:ext>
            </a:extLst>
          </p:cNvPr>
          <p:cNvSpPr txBox="1"/>
          <p:nvPr/>
        </p:nvSpPr>
        <p:spPr>
          <a:xfrm>
            <a:off x="9404196" y="4886532"/>
            <a:ext cx="278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l" rtl="0">
              <a:defRPr sz="2800" b="0" i="0">
                <a:effectLst/>
                <a:latin typeface="Raleway" pitchFamily="2" charset="0"/>
              </a:defRPr>
            </a:lvl1pPr>
          </a:lstStyle>
          <a:p>
            <a:r>
              <a:rPr lang="en-US" dirty="0"/>
              <a:t>PAGE 3/3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205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1635394-EE42-4EAE-9EEC-E44E618B1F27}"/>
              </a:ext>
            </a:extLst>
          </p:cNvPr>
          <p:cNvSpPr txBox="1"/>
          <p:nvPr/>
        </p:nvSpPr>
        <p:spPr>
          <a:xfrm>
            <a:off x="1104032" y="135292"/>
            <a:ext cx="7808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Raleway" pitchFamily="2" charset="0"/>
              </a:rPr>
              <a:t>QUESTIONS</a:t>
            </a:r>
            <a:endParaRPr lang="en-US" sz="2800" b="0" i="0" dirty="0">
              <a:effectLst/>
              <a:latin typeface="Raleway" pitchFamily="2" charset="0"/>
            </a:endParaRPr>
          </a:p>
          <a:p>
            <a:pPr algn="l" rtl="0"/>
            <a:r>
              <a:rPr lang="en-US" sz="2800" dirty="0">
                <a:latin typeface="Raleway" pitchFamily="2" charset="0"/>
              </a:rPr>
              <a:t>Please answer the questions </a:t>
            </a:r>
            <a:r>
              <a:rPr lang="en-US" sz="2800" b="0" i="0" dirty="0">
                <a:effectLst/>
                <a:latin typeface="Raleway" pitchFamily="2" charset="0"/>
              </a:rPr>
              <a:t>below</a:t>
            </a:r>
            <a:endParaRPr lang="he-IL" sz="2800" b="0" i="0" dirty="0">
              <a:effectLst/>
              <a:latin typeface="Raleway" pitchFamily="2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DD311CE-B22B-41D6-B94D-37770E17AD7D}"/>
              </a:ext>
            </a:extLst>
          </p:cNvPr>
          <p:cNvSpPr txBox="1"/>
          <p:nvPr/>
        </p:nvSpPr>
        <p:spPr>
          <a:xfrm>
            <a:off x="1042821" y="1264946"/>
            <a:ext cx="4542970" cy="1194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AAAAAAAAAAAAAAAAAAAAA?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AAAAAAAAAAAAAAA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AAAAAAAAAAAAAAAAAAAAA?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AAAAAAAAAAAAAAAAAAAAA?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AAAAAAAAAAAAAAAAAAAAA?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AAAAAAAAAAAAAAAAAAAAA?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AAAAAAAAAAAAAAA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AAAAAAAAAAAAAAA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205064E-4E36-4ABB-8B52-2542D25119AF}"/>
              </a:ext>
            </a:extLst>
          </p:cNvPr>
          <p:cNvSpPr txBox="1"/>
          <p:nvPr/>
        </p:nvSpPr>
        <p:spPr>
          <a:xfrm>
            <a:off x="6606275" y="1089399"/>
            <a:ext cx="514115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השאלות אחת מתחת לשנייה,</a:t>
            </a:r>
          </a:p>
          <a:p>
            <a:r>
              <a:rPr lang="he-IL" dirty="0">
                <a:solidFill>
                  <a:srgbClr val="FF0000"/>
                </a:solidFill>
              </a:rPr>
              <a:t>גלילה של העמוד,</a:t>
            </a:r>
          </a:p>
          <a:p>
            <a:r>
              <a:rPr lang="he-IL" dirty="0">
                <a:solidFill>
                  <a:srgbClr val="FF0000"/>
                </a:solidFill>
              </a:rPr>
              <a:t>לא ניתן לעבור לסיפור הבא בלי שמילאו את כל התשובות</a:t>
            </a:r>
          </a:p>
          <a:p>
            <a:r>
              <a:rPr lang="he-IL" dirty="0">
                <a:solidFill>
                  <a:srgbClr val="FF0000"/>
                </a:solidFill>
              </a:rPr>
              <a:t>בלי ברירת מחדל</a:t>
            </a:r>
          </a:p>
          <a:p>
            <a:r>
              <a:rPr lang="he-IL" dirty="0">
                <a:solidFill>
                  <a:srgbClr val="FF0000"/>
                </a:solidFill>
              </a:rPr>
              <a:t>אין אפשרות לחזור לסיפור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BB6145B-EE61-407B-842B-E70CCBAA67EF}"/>
              </a:ext>
            </a:extLst>
          </p:cNvPr>
          <p:cNvSpPr/>
          <p:nvPr/>
        </p:nvSpPr>
        <p:spPr>
          <a:xfrm>
            <a:off x="8885582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</a:t>
            </a:r>
            <a:endParaRPr lang="he-IL" sz="3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BFF1ADE2-8F84-45CC-9E78-36CBDCF983DF}"/>
              </a:ext>
            </a:extLst>
          </p:cNvPr>
          <p:cNvSpPr/>
          <p:nvPr/>
        </p:nvSpPr>
        <p:spPr>
          <a:xfrm>
            <a:off x="8925339" y="5558785"/>
            <a:ext cx="3001618" cy="904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NEXT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675495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294</Words>
  <Application>Microsoft Office PowerPoint</Application>
  <PresentationFormat>מסך רחב</PresentationFormat>
  <Paragraphs>82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Raleway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 rylski</dc:creator>
  <cp:lastModifiedBy>Shir Rylski</cp:lastModifiedBy>
  <cp:revision>27</cp:revision>
  <dcterms:created xsi:type="dcterms:W3CDTF">2022-03-14T07:54:47Z</dcterms:created>
  <dcterms:modified xsi:type="dcterms:W3CDTF">2023-01-17T09:48:16Z</dcterms:modified>
</cp:coreProperties>
</file>