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355e9f6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355e9f6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355e9f6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355e9f6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355e9f6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355e9f6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55e9f62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55e9f62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55e9f6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55e9f6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55e9f6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55e9f6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55e9f6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55e9f6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55e9f6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55e9f6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355e9f62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355e9f62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355e9f6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355e9f6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355e9f62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355e9f6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I Be Worried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Disaster App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Expanded Scope in the Future</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Travel information (Cancelled Flights, Bus Routes, Trains etc.)</a:t>
            </a:r>
            <a:endParaRPr/>
          </a:p>
          <a:p>
            <a:pPr indent="-311150" lvl="0" marL="457200" rtl="0" algn="l">
              <a:spcBef>
                <a:spcPts val="0"/>
              </a:spcBef>
              <a:spcAft>
                <a:spcPts val="0"/>
              </a:spcAft>
              <a:buSzPts val="1300"/>
              <a:buChar char="●"/>
            </a:pPr>
            <a:r>
              <a:rPr lang="en"/>
              <a:t>Shelter information (Lost person registry, shelter locations)</a:t>
            </a:r>
            <a:endParaRPr/>
          </a:p>
          <a:p>
            <a:pPr indent="-311150" lvl="0" marL="457200" rtl="0" algn="l">
              <a:spcBef>
                <a:spcPts val="0"/>
              </a:spcBef>
              <a:spcAft>
                <a:spcPts val="0"/>
              </a:spcAft>
              <a:buSzPts val="1300"/>
              <a:buChar char="●"/>
            </a:pPr>
            <a:r>
              <a:rPr lang="en"/>
              <a:t>Geolocation that detects user location (User Experience Improvement)</a:t>
            </a:r>
            <a:endParaRPr/>
          </a:p>
          <a:p>
            <a:pPr indent="-311150" lvl="0" marL="457200" rtl="0" algn="l">
              <a:spcBef>
                <a:spcPts val="0"/>
              </a:spcBef>
              <a:spcAft>
                <a:spcPts val="0"/>
              </a:spcAft>
              <a:buSzPts val="1300"/>
              <a:buChar char="●"/>
            </a:pPr>
            <a:r>
              <a:rPr lang="en"/>
              <a:t>More specific alerts on the specific natural disaster (User Experience Improvement)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for Q&amp;A….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a:p>
            <a:pPr indent="0" lvl="0" marL="0" rtl="0" algn="l">
              <a:spcBef>
                <a:spcPts val="1600"/>
              </a:spcBef>
              <a:spcAft>
                <a:spcPts val="0"/>
              </a:spcAft>
              <a:buNone/>
            </a:pPr>
            <a:r>
              <a:rPr lang="en"/>
              <a:t>Olga</a:t>
            </a:r>
            <a:endParaRPr/>
          </a:p>
          <a:p>
            <a:pPr indent="0" lvl="0" marL="0" rtl="0" algn="l">
              <a:spcBef>
                <a:spcPts val="1600"/>
              </a:spcBef>
              <a:spcAft>
                <a:spcPts val="0"/>
              </a:spcAft>
              <a:buNone/>
            </a:pPr>
            <a:r>
              <a:rPr lang="en"/>
              <a:t>Gabriel</a:t>
            </a:r>
            <a:endParaRPr/>
          </a:p>
          <a:p>
            <a:pPr indent="0" lvl="0" marL="0" rtl="0" algn="l">
              <a:spcBef>
                <a:spcPts val="1600"/>
              </a:spcBef>
              <a:spcAft>
                <a:spcPts val="0"/>
              </a:spcAft>
              <a:buNone/>
            </a:pPr>
            <a:r>
              <a:rPr lang="en"/>
              <a:t>Trent</a:t>
            </a:r>
            <a:endParaRPr/>
          </a:p>
          <a:p>
            <a:pPr indent="0" lvl="0" marL="0" rtl="0" algn="l">
              <a:spcBef>
                <a:spcPts val="1600"/>
              </a:spcBef>
              <a:spcAft>
                <a:spcPts val="1600"/>
              </a:spcAft>
              <a:buNone/>
            </a:pPr>
            <a:r>
              <a:rPr lang="en"/>
              <a:t>Sergio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Montserrat"/>
                <a:ea typeface="Montserrat"/>
                <a:cs typeface="Montserrat"/>
                <a:sym typeface="Montserrat"/>
              </a:rPr>
              <a:t>Have you ever hunkered down in your own home during a natural disaster and feared for your and your loved ones safety? Unfortunately, we cannot 100% predict the forces of nature, but thanks to weather forecasts and other data, we can monitor and follow it. With our app, Should I Be Worried, we can deliver an eye in the sky via news and weather alerts. We want to give any additional peace of mind to those who are in the wake of anything, be it a tsunami, wildfires, a hurricane, or a dust storm. </a:t>
            </a:r>
            <a:endParaRPr sz="1400">
              <a:latin typeface="Montserrat"/>
              <a:ea typeface="Montserrat"/>
              <a:cs typeface="Montserrat"/>
              <a:sym typeface="Montserrat"/>
            </a:endParaRPr>
          </a:p>
          <a:p>
            <a:pPr indent="0" lvl="0" marL="0" rtl="0" algn="l">
              <a:lnSpc>
                <a:spcPct val="100000"/>
              </a:lnSpc>
              <a:spcBef>
                <a:spcPts val="0"/>
              </a:spcBef>
              <a:spcAft>
                <a:spcPts val="0"/>
              </a:spcAft>
              <a:buNone/>
            </a:pPr>
            <a:r>
              <a:t/>
            </a:r>
            <a:endParaRPr sz="1400">
              <a:latin typeface="Montserrat"/>
              <a:ea typeface="Montserrat"/>
              <a:cs typeface="Montserrat"/>
              <a:sym typeface="Montserrat"/>
            </a:endParaRPr>
          </a:p>
          <a:p>
            <a:pPr indent="0" lvl="0" marL="0" rtl="0" algn="l">
              <a:lnSpc>
                <a:spcPct val="100000"/>
              </a:lnSpc>
              <a:spcBef>
                <a:spcPts val="0"/>
              </a:spcBef>
              <a:spcAft>
                <a:spcPts val="0"/>
              </a:spcAft>
              <a:buNone/>
            </a:pPr>
            <a:r>
              <a:rPr lang="en" sz="1400">
                <a:latin typeface="Montserrat"/>
                <a:ea typeface="Montserrat"/>
                <a:cs typeface="Montserrat"/>
                <a:sym typeface="Montserrat"/>
              </a:rPr>
              <a:t>Our future plan is to give specific details about the weather that will let you know if there are any indicators that may lead towards any dangerous weather or a method to track the path of the disaster and see if there is a need to evacuate. Attributes such as air pressure, rainfall, intense smoke and how dry/arid it is.</a:t>
            </a:r>
            <a:br>
              <a:rPr lang="en" sz="1400">
                <a:latin typeface="Montserrat"/>
                <a:ea typeface="Montserrat"/>
                <a:cs typeface="Montserrat"/>
                <a:sym typeface="Montserrat"/>
              </a:rPr>
            </a:br>
            <a:endParaRPr sz="1400">
              <a:latin typeface="Montserrat"/>
              <a:ea typeface="Montserrat"/>
              <a:cs typeface="Montserrat"/>
              <a:sym typeface="Montserrat"/>
            </a:endParaRPr>
          </a:p>
          <a:p>
            <a:pPr indent="0" lvl="0" marL="0" rtl="0" algn="l">
              <a:spcBef>
                <a:spcPts val="0"/>
              </a:spcBef>
              <a:spcAft>
                <a:spcPts val="1600"/>
              </a:spcAft>
              <a:buNone/>
            </a:pPr>
            <a:r>
              <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sentence...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‘Should I Be Worried’ delivers news and weather information based on your location.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What Problem Are We Solving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User Story: </a:t>
            </a:r>
            <a:endParaRPr/>
          </a:p>
          <a:p>
            <a:pPr indent="0" lvl="0" marL="457200" rtl="0" algn="l">
              <a:spcBef>
                <a:spcPts val="1600"/>
              </a:spcBef>
              <a:spcAft>
                <a:spcPts val="0"/>
              </a:spcAft>
              <a:buNone/>
            </a:pPr>
            <a:r>
              <a:rPr lang="en"/>
              <a:t>John hears that a natural disaster is approaching. He’d like to know the current weather and any news information on the impact zone.</a:t>
            </a:r>
            <a:endParaRPr/>
          </a:p>
          <a:p>
            <a:pPr indent="-311150" lvl="0" marL="457200" rtl="0" algn="l">
              <a:spcBef>
                <a:spcPts val="1600"/>
              </a:spcBef>
              <a:spcAft>
                <a:spcPts val="0"/>
              </a:spcAft>
              <a:buSzPts val="1300"/>
              <a:buChar char="●"/>
            </a:pPr>
            <a:r>
              <a:rPr lang="en"/>
              <a:t>Weather info based on location</a:t>
            </a:r>
            <a:endParaRPr/>
          </a:p>
          <a:p>
            <a:pPr indent="-311150" lvl="0" marL="457200" rtl="0" algn="l">
              <a:spcBef>
                <a:spcPts val="0"/>
              </a:spcBef>
              <a:spcAft>
                <a:spcPts val="0"/>
              </a:spcAft>
              <a:buSzPts val="1300"/>
              <a:buChar char="●"/>
            </a:pPr>
            <a:r>
              <a:rPr lang="en"/>
              <a:t>News info based on location that is relevant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Demonstration of the location “Miami”</a:t>
            </a:r>
            <a:endParaRPr/>
          </a:p>
          <a:p>
            <a:pPr indent="-311150" lvl="0" marL="457200" rtl="0" algn="l">
              <a:spcBef>
                <a:spcPts val="0"/>
              </a:spcBef>
              <a:spcAft>
                <a:spcPts val="0"/>
              </a:spcAft>
              <a:buSzPts val="1300"/>
              <a:buChar char="●"/>
            </a:pPr>
            <a:r>
              <a:rPr lang="en"/>
              <a:t>Talk about the weather information being pulled</a:t>
            </a:r>
            <a:endParaRPr/>
          </a:p>
          <a:p>
            <a:pPr indent="-311150" lvl="0" marL="457200" rtl="0" algn="l">
              <a:spcBef>
                <a:spcPts val="0"/>
              </a:spcBef>
              <a:spcAft>
                <a:spcPts val="0"/>
              </a:spcAft>
              <a:buSzPts val="1300"/>
              <a:buChar char="●"/>
            </a:pPr>
            <a:r>
              <a:rPr lang="en"/>
              <a:t>Talk and Click on news being pulled</a:t>
            </a:r>
            <a:endParaRPr/>
          </a:p>
          <a:p>
            <a:pPr indent="-311150" lvl="0" marL="457200" rtl="0" algn="l">
              <a:spcBef>
                <a:spcPts val="0"/>
              </a:spcBef>
              <a:spcAft>
                <a:spcPts val="0"/>
              </a:spcAft>
              <a:buSzPts val="1300"/>
              <a:buChar char="●"/>
            </a:pPr>
            <a:r>
              <a:rPr lang="en"/>
              <a:t>Talk about the Firebase Like button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Initial Mockups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311700" y="1283212"/>
            <a:ext cx="5611501" cy="3154925"/>
          </a:xfrm>
          <a:prstGeom prst="rect">
            <a:avLst/>
          </a:prstGeom>
          <a:noFill/>
          <a:ln>
            <a:noFill/>
          </a:ln>
        </p:spPr>
      </p:pic>
      <p:pic>
        <p:nvPicPr>
          <p:cNvPr id="167" name="Google Shape;167;p18"/>
          <p:cNvPicPr preferRelativeResize="0"/>
          <p:nvPr/>
        </p:nvPicPr>
        <p:blipFill>
          <a:blip r:embed="rId4">
            <a:alphaModFix/>
          </a:blip>
          <a:stretch>
            <a:fillRect/>
          </a:stretch>
        </p:blipFill>
        <p:spPr>
          <a:xfrm>
            <a:off x="6165769" y="1152475"/>
            <a:ext cx="235768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Steps To Build</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We researched APIs</a:t>
            </a:r>
            <a:endParaRPr/>
          </a:p>
          <a:p>
            <a:pPr indent="-298450" lvl="1" marL="914400" rtl="0" algn="l">
              <a:spcBef>
                <a:spcPts val="0"/>
              </a:spcBef>
              <a:spcAft>
                <a:spcPts val="0"/>
              </a:spcAft>
              <a:buSzPts val="1100"/>
              <a:buAutoNum type="alphaLcPeriod"/>
            </a:pPr>
            <a:r>
              <a:rPr lang="en"/>
              <a:t>OpenWeather</a:t>
            </a:r>
            <a:endParaRPr/>
          </a:p>
          <a:p>
            <a:pPr indent="-298450" lvl="1" marL="914400" rtl="0" algn="l">
              <a:spcBef>
                <a:spcPts val="0"/>
              </a:spcBef>
              <a:spcAft>
                <a:spcPts val="0"/>
              </a:spcAft>
              <a:buSzPts val="1100"/>
              <a:buAutoNum type="alphaLcPeriod"/>
            </a:pPr>
            <a:r>
              <a:rPr lang="en"/>
              <a:t>PredictHQ</a:t>
            </a:r>
            <a:endParaRPr/>
          </a:p>
          <a:p>
            <a:pPr indent="-298450" lvl="1" marL="914400" rtl="0" algn="l">
              <a:spcBef>
                <a:spcPts val="0"/>
              </a:spcBef>
              <a:spcAft>
                <a:spcPts val="0"/>
              </a:spcAft>
              <a:buSzPts val="1100"/>
              <a:buAutoNum type="alphaLcPeriod"/>
            </a:pPr>
            <a:r>
              <a:rPr lang="en"/>
              <a:t>WebHose</a:t>
            </a:r>
            <a:endParaRPr/>
          </a:p>
          <a:p>
            <a:pPr indent="-298450" lvl="1" marL="914400" rtl="0" algn="l">
              <a:spcBef>
                <a:spcPts val="0"/>
              </a:spcBef>
              <a:spcAft>
                <a:spcPts val="0"/>
              </a:spcAft>
              <a:buSzPts val="1100"/>
              <a:buAutoNum type="alphaLcPeriod"/>
            </a:pPr>
            <a:r>
              <a:rPr lang="en"/>
              <a:t>NewsRiver</a:t>
            </a:r>
            <a:endParaRPr/>
          </a:p>
          <a:p>
            <a:pPr indent="-298450" lvl="1" marL="914400" rtl="0" algn="l">
              <a:spcBef>
                <a:spcPts val="0"/>
              </a:spcBef>
              <a:spcAft>
                <a:spcPts val="0"/>
              </a:spcAft>
              <a:buSzPts val="1100"/>
              <a:buAutoNum type="alphaLcPeriod"/>
            </a:pPr>
            <a:r>
              <a:rPr lang="en"/>
              <a:t>Google Maps</a:t>
            </a:r>
            <a:endParaRPr/>
          </a:p>
          <a:p>
            <a:pPr indent="-311150" lvl="0" marL="457200" rtl="0" algn="l">
              <a:spcBef>
                <a:spcPts val="0"/>
              </a:spcBef>
              <a:spcAft>
                <a:spcPts val="0"/>
              </a:spcAft>
              <a:buSzPts val="1300"/>
              <a:buAutoNum type="arabicPeriod"/>
            </a:pPr>
            <a:r>
              <a:rPr lang="en"/>
              <a:t>We built the HTML + CSS Skeleton using Bootstrap</a:t>
            </a:r>
            <a:endParaRPr/>
          </a:p>
          <a:p>
            <a:pPr indent="-311150" lvl="0" marL="457200" rtl="0" algn="l">
              <a:spcBef>
                <a:spcPts val="0"/>
              </a:spcBef>
              <a:spcAft>
                <a:spcPts val="0"/>
              </a:spcAft>
              <a:buSzPts val="1300"/>
              <a:buAutoNum type="arabicPeriod"/>
            </a:pPr>
            <a:r>
              <a:rPr lang="en"/>
              <a:t>We built the different functions and API calls, starting with NewsRiver first and then OpenWeather.</a:t>
            </a:r>
            <a:endParaRPr/>
          </a:p>
          <a:p>
            <a:pPr indent="-311150" lvl="0" marL="457200" rtl="0" algn="l">
              <a:spcBef>
                <a:spcPts val="0"/>
              </a:spcBef>
              <a:spcAft>
                <a:spcPts val="0"/>
              </a:spcAft>
              <a:buSzPts val="1300"/>
              <a:buAutoNum type="arabicPeriod"/>
            </a:pPr>
            <a:r>
              <a:rPr lang="en"/>
              <a:t>We made our final polishes to the CSS, HTML, and JavaScript (FireBase, CSS edits, Mobile Responsiveness)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Technologies We Used</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OpenWeather API</a:t>
            </a:r>
            <a:endParaRPr/>
          </a:p>
          <a:p>
            <a:pPr indent="-311150" lvl="0" marL="457200" rtl="0" algn="l">
              <a:spcBef>
                <a:spcPts val="0"/>
              </a:spcBef>
              <a:spcAft>
                <a:spcPts val="0"/>
              </a:spcAft>
              <a:buSzPts val="1300"/>
              <a:buChar char="●"/>
            </a:pPr>
            <a:r>
              <a:rPr lang="en"/>
              <a:t>NewsRiver API</a:t>
            </a:r>
            <a:endParaRPr/>
          </a:p>
          <a:p>
            <a:pPr indent="-311150" lvl="0" marL="457200" rtl="0" algn="l">
              <a:spcBef>
                <a:spcPts val="0"/>
              </a:spcBef>
              <a:spcAft>
                <a:spcPts val="0"/>
              </a:spcAft>
              <a:buSzPts val="1300"/>
              <a:buChar char="●"/>
            </a:pPr>
            <a:r>
              <a:rPr lang="en"/>
              <a:t>jQuery</a:t>
            </a:r>
            <a:endParaRPr/>
          </a:p>
          <a:p>
            <a:pPr indent="-311150" lvl="0" marL="457200" rtl="0" algn="l">
              <a:spcBef>
                <a:spcPts val="0"/>
              </a:spcBef>
              <a:spcAft>
                <a:spcPts val="0"/>
              </a:spcAft>
              <a:buSzPts val="1300"/>
              <a:buChar char="●"/>
            </a:pPr>
            <a:r>
              <a:rPr lang="en"/>
              <a:t>Bootstrap</a:t>
            </a:r>
            <a:endParaRPr/>
          </a:p>
          <a:p>
            <a:pPr indent="-311150" lvl="0" marL="457200" rtl="0" algn="l">
              <a:spcBef>
                <a:spcPts val="0"/>
              </a:spcBef>
              <a:spcAft>
                <a:spcPts val="0"/>
              </a:spcAft>
              <a:buSzPts val="1300"/>
              <a:buChar char="●"/>
            </a:pPr>
            <a:r>
              <a:rPr lang="en"/>
              <a:t>FontAwesome</a:t>
            </a:r>
            <a:endParaRPr/>
          </a:p>
          <a:p>
            <a:pPr indent="-311150" lvl="0" marL="457200" rtl="0" algn="l">
              <a:spcBef>
                <a:spcPts val="0"/>
              </a:spcBef>
              <a:spcAft>
                <a:spcPts val="0"/>
              </a:spcAft>
              <a:buSzPts val="1300"/>
              <a:buChar char="●"/>
            </a:pPr>
            <a:r>
              <a:rPr lang="en"/>
              <a:t>Firebase</a:t>
            </a:r>
            <a:endParaRPr/>
          </a:p>
          <a:p>
            <a:pPr indent="-311150" lvl="0" marL="457200" rtl="0" algn="l">
              <a:spcBef>
                <a:spcPts val="0"/>
              </a:spcBef>
              <a:spcAft>
                <a:spcPts val="0"/>
              </a:spcAft>
              <a:buSzPts val="1300"/>
              <a:buChar char="●"/>
            </a:pPr>
            <a:r>
              <a:rPr lang="en"/>
              <a:t>Google Fonts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Roadblocks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News API issues</a:t>
            </a:r>
            <a:endParaRPr/>
          </a:p>
          <a:p>
            <a:pPr indent="-311150" lvl="0" marL="457200" rtl="0" algn="l">
              <a:spcBef>
                <a:spcPts val="0"/>
              </a:spcBef>
              <a:spcAft>
                <a:spcPts val="0"/>
              </a:spcAft>
              <a:buSzPts val="1300"/>
              <a:buChar char="●"/>
            </a:pPr>
            <a:r>
              <a:rPr lang="en"/>
              <a:t>OpenWeather and NewsRiver compatibility issues</a:t>
            </a:r>
            <a:endParaRPr/>
          </a:p>
          <a:p>
            <a:pPr indent="-311150" lvl="0" marL="457200" rtl="0" algn="l">
              <a:spcBef>
                <a:spcPts val="0"/>
              </a:spcBef>
              <a:spcAft>
                <a:spcPts val="0"/>
              </a:spcAft>
              <a:buSzPts val="1300"/>
              <a:buChar char="●"/>
            </a:pPr>
            <a:r>
              <a:rPr lang="en"/>
              <a:t>GitHub conflicts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