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4568ACD-0062-4255-9E54-02C698B9C897}">
  <a:tblStyle styleId="{64568ACD-0062-4255-9E54-02C698B9C89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734850" y="1435900"/>
            <a:ext cx="77745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Parallelizing Burrows-Wheeler Compression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Gil Goldshlager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Term project, 6.338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51150" y="1043825"/>
            <a:ext cx="8175300" cy="38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Local decode from every possible start point: if M is the maximal code length there are M start points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Combine results to find valid starts, slightly reapportioning array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Decode each section in parallel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 1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9524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8" name="Shape 138"/>
          <p:cNvSpPr/>
          <p:nvPr/>
        </p:nvSpPr>
        <p:spPr>
          <a:xfrm>
            <a:off x="1194150" y="1569925"/>
            <a:ext cx="33401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450925" y="1616250"/>
            <a:ext cx="2079299" cy="384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805850" y="1728600"/>
            <a:ext cx="2286000" cy="2675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979125" y="1494775"/>
            <a:ext cx="2551199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2" name="Shape 142"/>
          <p:cNvGraphicFramePr/>
          <p:nvPr/>
        </p:nvGraphicFramePr>
        <p:xfrm>
          <a:off x="904450" y="32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3" name="Shape 143"/>
          <p:cNvSpPr/>
          <p:nvPr/>
        </p:nvSpPr>
        <p:spPr>
          <a:xfrm>
            <a:off x="1146150" y="2820025"/>
            <a:ext cx="3340199" cy="3923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402925" y="2828550"/>
            <a:ext cx="2079299" cy="396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904450" y="42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2400"/>
              <a:t>Problem 2: First step does M times as much work as the serial algorithm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9524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52" name="Shape 152"/>
          <p:cNvSpPr/>
          <p:nvPr/>
        </p:nvSpPr>
        <p:spPr>
          <a:xfrm>
            <a:off x="1194150" y="1569925"/>
            <a:ext cx="34238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84325" y="1616250"/>
            <a:ext cx="2045999" cy="3923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805850" y="1728600"/>
            <a:ext cx="2286000" cy="2675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979125" y="1494775"/>
            <a:ext cx="2551199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title"/>
          </p:nvPr>
        </p:nvSpPr>
        <p:spPr>
          <a:xfrm>
            <a:off x="213600" y="2747350"/>
            <a:ext cx="8520599" cy="53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400"/>
              <a:t>Solution: long internal decoding paths tend to converge.  Quickly.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952450" y="40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1194150" y="3634600"/>
            <a:ext cx="22860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805850" y="3793275"/>
            <a:ext cx="2286000" cy="2675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624200" y="3634600"/>
            <a:ext cx="8079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025025" y="3578225"/>
            <a:ext cx="1319399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296425" y="3634600"/>
            <a:ext cx="20459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152375" y="3563625"/>
            <a:ext cx="1544999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496825" y="3613775"/>
            <a:ext cx="21567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Local Algorithm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25950" y="1060475"/>
            <a:ext cx="8520599" cy="155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Split each local region into ~100 equally sized chunks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Start decoding from all M positions at the beginning of the first chunk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At the end of each chunk, collect distinct start points, and only start decoding from each one once</a:t>
            </a:r>
          </a:p>
        </p:txBody>
      </p:sp>
      <p:sp>
        <p:nvSpPr>
          <p:cNvPr id="171" name="Shape 171"/>
          <p:cNvSpPr/>
          <p:nvPr/>
        </p:nvSpPr>
        <p:spPr>
          <a:xfrm>
            <a:off x="450950" y="3707700"/>
            <a:ext cx="7523999" cy="375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2" name="Shape 172"/>
          <p:cNvCxnSpPr/>
          <p:nvPr/>
        </p:nvCxnSpPr>
        <p:spPr>
          <a:xfrm flipH="1">
            <a:off x="2246275" y="3048050"/>
            <a:ext cx="8399" cy="15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3" name="Shape 173"/>
          <p:cNvCxnSpPr/>
          <p:nvPr/>
        </p:nvCxnSpPr>
        <p:spPr>
          <a:xfrm flipH="1">
            <a:off x="4308925" y="3048050"/>
            <a:ext cx="8399" cy="15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4" name="Shape 174"/>
          <p:cNvCxnSpPr/>
          <p:nvPr/>
        </p:nvCxnSpPr>
        <p:spPr>
          <a:xfrm flipH="1">
            <a:off x="6475900" y="3048050"/>
            <a:ext cx="8399" cy="158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>
            <a:off x="450950" y="3277500"/>
            <a:ext cx="22860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45275" y="3277500"/>
            <a:ext cx="22860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48000" y="3277500"/>
            <a:ext cx="19832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553200" y="3277500"/>
            <a:ext cx="22860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855925" y="3277500"/>
            <a:ext cx="19832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653425" y="3277500"/>
            <a:ext cx="2286000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784925" y="3277500"/>
            <a:ext cx="17885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1027125" y="1435900"/>
            <a:ext cx="7290299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3000"/>
              <a:t>Results:</a:t>
            </a:r>
          </a:p>
          <a:p>
            <a:pPr indent="-4191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3000"/>
              <a:t>Factor of 2 loss going from serial to parallel</a:t>
            </a:r>
          </a:p>
          <a:p>
            <a:pPr indent="-4191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3000"/>
              <a:t>Near linear speedup with additional processors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SharedArray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have been necessary for BST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Could have directly substituted DArray almost everywhere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fanin(), fanout() procedures analogous to star topology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useful! Only had to work out parallelization issues once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Parallelization Abstractions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70175" y="11524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Fanin: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25" y="1301050"/>
            <a:ext cx="5864624" cy="30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Parallelization Abstractions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70175" y="11524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Fanout: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75" y="1289718"/>
            <a:ext cx="6870375" cy="30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Parallelization Abstractions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78525" y="11524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Star!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50" y="1862434"/>
            <a:ext cx="5281775" cy="8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for all 4 steps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00" y="1081725"/>
            <a:ext cx="7145450" cy="38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Insights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Parallel prefix is great!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in many cases the obvious serial algorithm outperforms the parallel prefix interpretation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 simple, possibly clever serial approach on each portion of the 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Combine the results by thinking about it as a parallel prefix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Performance pattern of parallel prefix: take a hit going from the serial algorithm to the parallel one, but then performance scales nearly perfectly with extra processors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Burrows-Wheeler Compression?		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 step string transform used for data compression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Block sorting transform- based on suffix arrays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Move-to-front encoding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Huffman encoding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First step can also be used to create a searchable index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by bzip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Better compression than gzip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But too slow!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for listening!	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about Parallelizing it?	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Group from Maryland recently (2013) developed a parallel PRAM algorithm for this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Showed significant speed-up in theory and practice, relying extensively parallel prefix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only on their in-house parallel machine, specifically designed to quickly run PRAM algorithms with fine-grained parallelism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/>
              <a:t>How easy would it be to develop these “fine-grained” parallel algorithms in Julia?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 speedups be gained on normal machine architectures?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Focus: Move-to-front and Huffman Encoding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First step is the crucial performance bottleneck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Unfortunately parallelizing it is very hard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Probably isn’t possible on standard machines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 would have been too much work for a course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Middle stages are less time intensive but more easily parallelizable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Move-to-front and Huffman encoding can also be of independent interest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Move-to-front Encoding and Decoding	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</a:pPr>
            <a:r>
              <a:rPr lang="en"/>
              <a:t>Both involve clever interpretations of serial algorithms as parallel prefix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Details are not so exciting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Huffman Encoding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Count occurrences of all characters in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minimal encoding table mapping character → variable size bit string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Traverse string left to right, encoding characters one at a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563675" y="2722312"/>
            <a:ext cx="300599" cy="1018799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98" name="Shape 98"/>
          <p:cNvSpPr/>
          <p:nvPr/>
        </p:nvSpPr>
        <p:spPr>
          <a:xfrm>
            <a:off x="3584550" y="2722312"/>
            <a:ext cx="557400" cy="1018799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011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010</a:t>
            </a:r>
          </a:p>
        </p:txBody>
      </p:sp>
      <p:sp>
        <p:nvSpPr>
          <p:cNvPr id="99" name="Shape 99"/>
          <p:cNvSpPr/>
          <p:nvPr/>
        </p:nvSpPr>
        <p:spPr>
          <a:xfrm>
            <a:off x="2876862" y="3131512"/>
            <a:ext cx="695100" cy="200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787050" y="1653425"/>
            <a:ext cx="4977000" cy="38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AAAABCCBCCCDDAAAAAAA ----&gt; [11,2,5,2]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09175" y="4426000"/>
            <a:ext cx="8225400" cy="38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AAAABCCBCCCDDAAAAAAA ----&gt; 111101100000110000000100101111111</a:t>
            </a:r>
          </a:p>
        </p:txBody>
      </p:sp>
      <p:sp>
        <p:nvSpPr>
          <p:cNvPr id="102" name="Shape 102"/>
          <p:cNvSpPr txBox="1"/>
          <p:nvPr>
            <p:ph idx="2" type="title"/>
          </p:nvPr>
        </p:nvSpPr>
        <p:spPr>
          <a:xfrm>
            <a:off x="311700" y="3958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Parallel Huffman Encoding?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71150" y="1194150"/>
            <a:ext cx="25802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Cumsum character counts!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421700" y="2952025"/>
            <a:ext cx="25802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Perform on master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649225" y="3741125"/>
            <a:ext cx="13193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Decode in parallel!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027125" y="1435900"/>
            <a:ext cx="7290299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Result:  almost perfect parallel speedup for Huffman encoding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Huffman Decoding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Given the coding table, and a bit string, produce string of characters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Traverse table left to right, each time the current bitstring matches a character code, add that character to the array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That’s it!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902350" y="307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902350" y="39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 flipH="1" rot="10800000">
            <a:off x="3916475" y="3463725"/>
            <a:ext cx="576300" cy="5111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Parallel Huffman Decoding? A Tad Trickier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03125" y="12944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Obvious approach: each processor decodes its local portion, run parallel prefix on the lengths of the results, and then create and write out to the output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 1: may start decoding from an invalid position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726800" y="3697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{64568ACD-0062-4255-9E54-02C698B9C897}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968500" y="3266862"/>
            <a:ext cx="3340199" cy="4301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753475" y="3191725"/>
            <a:ext cx="4054200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137500" y="3191725"/>
            <a:ext cx="2279699" cy="5012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