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2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8BD7176-F3B9-426E-85AF-BB9FBF2C69A3}" type="datetimeFigureOut">
              <a:rPr lang="ko-KR" altLang="en-US" smtClean="0"/>
              <a:t>2011-06-02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9EF6A9C-A502-4515-B3BC-A43C628442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40152" y="3717032"/>
            <a:ext cx="2396650" cy="252028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dirty="0" smtClean="0"/>
              <a:t>OOP B-3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60072402 </a:t>
            </a:r>
            <a:r>
              <a:rPr lang="ko-KR" altLang="en-US" sz="2000" dirty="0" smtClean="0"/>
              <a:t>박병상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60102337 </a:t>
            </a:r>
            <a:r>
              <a:rPr lang="ko-KR" altLang="en-US" sz="2000" dirty="0" smtClean="0"/>
              <a:t>박종인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60102328 </a:t>
            </a:r>
            <a:r>
              <a:rPr lang="ko-KR" altLang="en-US" sz="2000" dirty="0" err="1" smtClean="0"/>
              <a:t>라예지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60082361 </a:t>
            </a:r>
            <a:r>
              <a:rPr lang="ko-KR" altLang="en-US" sz="2000" dirty="0" smtClean="0"/>
              <a:t>엄기</a:t>
            </a:r>
            <a:r>
              <a:rPr lang="ko-KR" altLang="en-US" sz="2000" dirty="0"/>
              <a:t>현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60102356 </a:t>
            </a:r>
            <a:r>
              <a:rPr lang="ko-KR" altLang="en-US" sz="2000" dirty="0" err="1" smtClean="0"/>
              <a:t>염철언</a:t>
            </a:r>
            <a:endParaRPr lang="en-US" altLang="ko-KR" sz="2000" dirty="0" smtClean="0"/>
          </a:p>
          <a:p>
            <a:pPr algn="r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4377" y="980728"/>
            <a:ext cx="8892480" cy="1793167"/>
          </a:xfrm>
        </p:spPr>
        <p:txBody>
          <a:bodyPr/>
          <a:lstStyle/>
          <a:p>
            <a:r>
              <a:rPr lang="en-US" altLang="ko-KR" dirty="0" smtClean="0"/>
              <a:t>Simple Turn Board Game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1863" y="1709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16313" y="1860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16016" y="2996952"/>
            <a:ext cx="3732111" cy="707886"/>
          </a:xfrm>
          <a:prstGeom prst="rect">
            <a:avLst/>
          </a:prstGeom>
          <a:noFill/>
          <a:effectLst>
            <a:outerShdw blurRad="50800" dist="317500" dir="2700000" sx="125000" sy="125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12700" dist="63500" dir="2700000" algn="tl" rotWithShape="0">
                    <a:prstClr val="black">
                      <a:alpha val="0"/>
                    </a:prstClr>
                  </a:outerShdw>
                </a:effectLst>
              </a:rPr>
              <a:t>Beyond</a:t>
            </a:r>
            <a:r>
              <a:rPr lang="en-US" altLang="ko-KR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Google</a:t>
            </a:r>
            <a:endParaRPr lang="en-US" altLang="ko-KR" sz="4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04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0648"/>
            <a:ext cx="52832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119" y="1788964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자주 쓰는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Constants Class</a:t>
            </a:r>
            <a:r>
              <a:rPr lang="ko-KR" altLang="en-US" dirty="0" smtClean="0"/>
              <a:t>에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58296"/>
            <a:ext cx="5269842" cy="35682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1489" y="5417642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0645" y="4291355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객체</a:t>
            </a:r>
            <a:r>
              <a:rPr lang="en-US" altLang="ko-KR" dirty="0" smtClean="0"/>
              <a:t>(User, Map, Game)</a:t>
            </a:r>
          </a:p>
          <a:p>
            <a:r>
              <a:rPr lang="en-US" altLang="ko-KR" dirty="0" smtClean="0"/>
              <a:t> Component</a:t>
            </a:r>
            <a:r>
              <a:rPr lang="ko-KR" altLang="en-US" dirty="0" smtClean="0"/>
              <a:t>화해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이 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3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55172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Source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96944" cy="315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2569" y="4941167"/>
            <a:ext cx="564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네이버</a:t>
            </a:r>
            <a:r>
              <a:rPr lang="ko-KR" altLang="en-US" dirty="0" smtClean="0"/>
              <a:t> 제공 </a:t>
            </a:r>
            <a:r>
              <a:rPr lang="en-US" altLang="ko-KR" dirty="0" smtClean="0"/>
              <a:t>SVN </a:t>
            </a:r>
            <a:r>
              <a:rPr lang="en-US" altLang="ko-KR" dirty="0" err="1" smtClean="0"/>
              <a:t>Servie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SubVersion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algn="r"/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://dev.naver.com/projects/beyondgoogle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0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55172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Source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2569" y="4941167"/>
            <a:ext cx="564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네이버</a:t>
            </a:r>
            <a:r>
              <a:rPr lang="ko-KR" altLang="en-US" dirty="0" smtClean="0"/>
              <a:t> 제공 </a:t>
            </a:r>
            <a:r>
              <a:rPr lang="en-US" altLang="ko-KR" dirty="0" smtClean="0"/>
              <a:t>SVN </a:t>
            </a:r>
            <a:r>
              <a:rPr lang="en-US" altLang="ko-KR" dirty="0" err="1" smtClean="0"/>
              <a:t>Servie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SubVersion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algn="r"/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://dev.naver.com/projects/beyondgoogle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7334955" cy="366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72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55172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Source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2569" y="4941167"/>
            <a:ext cx="564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네이버</a:t>
            </a:r>
            <a:r>
              <a:rPr lang="ko-KR" altLang="en-US" dirty="0" smtClean="0"/>
              <a:t> 제공 </a:t>
            </a:r>
            <a:r>
              <a:rPr lang="en-US" altLang="ko-KR" dirty="0" smtClean="0"/>
              <a:t>SVN </a:t>
            </a:r>
            <a:r>
              <a:rPr lang="en-US" altLang="ko-KR" dirty="0" err="1" smtClean="0"/>
              <a:t>Servie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SubVersion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algn="r"/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://dev.naver.com/projects/beyondgoogle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88640"/>
            <a:ext cx="715272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50" y="1484784"/>
            <a:ext cx="6383550" cy="289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69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5013176"/>
            <a:ext cx="6512511" cy="1143000"/>
          </a:xfrm>
        </p:spPr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1764704" y="1561356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1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dirty="0" smtClean="0"/>
              <a:t>게임 시연</a:t>
            </a:r>
            <a:endParaRPr lang="ko-KR" altLang="en-US" sz="7200" dirty="0"/>
          </a:p>
        </p:txBody>
      </p:sp>
      <p:sp>
        <p:nvSpPr>
          <p:cNvPr id="5" name="직사각형 4"/>
          <p:cNvSpPr/>
          <p:nvPr/>
        </p:nvSpPr>
        <p:spPr>
          <a:xfrm>
            <a:off x="2854019" y="2704356"/>
            <a:ext cx="3787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Play Game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 rot="1010495">
            <a:off x="4766235" y="5093533"/>
            <a:ext cx="32403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Question </a:t>
            </a:r>
          </a:p>
          <a:p>
            <a:pPr algn="ctr"/>
            <a:r>
              <a:rPr lang="en-US" altLang="ko-KR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N Answer</a:t>
            </a:r>
            <a:endParaRPr lang="ko-KR" altLang="en-US" sz="4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6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208912" cy="529566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3728" y="5373216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클래스 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4704" y="5445224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게</a:t>
            </a:r>
            <a:r>
              <a:rPr lang="ko-KR" altLang="en-US" dirty="0"/>
              <a:t>임</a:t>
            </a:r>
            <a:r>
              <a:rPr lang="ko-KR" altLang="en-US" dirty="0" smtClean="0"/>
              <a:t> 구성도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18591" y="342855"/>
            <a:ext cx="2736304" cy="864096"/>
            <a:chOff x="441304" y="438010"/>
            <a:chExt cx="2736304" cy="86409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41304" y="438010"/>
              <a:ext cx="2736304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8584" y="623254"/>
              <a:ext cx="2034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GameLauncher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800000" y="224361"/>
            <a:ext cx="2736304" cy="864096"/>
            <a:chOff x="3031523" y="1797624"/>
            <a:chExt cx="2736304" cy="86409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031523" y="1797624"/>
              <a:ext cx="2736304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1920" y="2045006"/>
              <a:ext cx="13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Game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59449" y="1808820"/>
            <a:ext cx="2908629" cy="936104"/>
            <a:chOff x="3184141" y="2852936"/>
            <a:chExt cx="2908629" cy="93610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3184141" y="2852936"/>
              <a:ext cx="2908629" cy="93610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63861" y="3136322"/>
              <a:ext cx="10801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Init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3131840" y="592548"/>
            <a:ext cx="15841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6072388" y="1209582"/>
            <a:ext cx="395061" cy="463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6055690" y="2981273"/>
            <a:ext cx="395061" cy="463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46983" y="1088457"/>
            <a:ext cx="9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Make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59873" y="1256619"/>
            <a:ext cx="9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Call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84310" y="3028310"/>
            <a:ext cx="9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Make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413592" y="3716004"/>
            <a:ext cx="2538863" cy="735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createUnit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1847" y="4851000"/>
            <a:ext cx="2538863" cy="735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gameStart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757239" y="3587122"/>
            <a:ext cx="2736304" cy="864096"/>
            <a:chOff x="3031523" y="1797624"/>
            <a:chExt cx="2736304" cy="86409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031523" y="1797624"/>
              <a:ext cx="2736304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51920" y="2045006"/>
              <a:ext cx="13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User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810449" y="4603618"/>
            <a:ext cx="2736304" cy="864096"/>
            <a:chOff x="3031523" y="1797624"/>
            <a:chExt cx="2736304" cy="86409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031523" y="1797624"/>
              <a:ext cx="2736304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920" y="2045006"/>
              <a:ext cx="13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Control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오른쪽 화살표 38"/>
          <p:cNvSpPr/>
          <p:nvPr/>
        </p:nvSpPr>
        <p:spPr>
          <a:xfrm flipH="1">
            <a:off x="4067944" y="3898944"/>
            <a:ext cx="61354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39952" y="3563724"/>
            <a:ext cx="9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Call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 flipH="1">
            <a:off x="3752664" y="5098382"/>
            <a:ext cx="61354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824672" y="4763162"/>
            <a:ext cx="9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4868" y="5522270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게임 구성도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627784" y="2186312"/>
            <a:ext cx="3303237" cy="1098943"/>
            <a:chOff x="3836254" y="457849"/>
            <a:chExt cx="3303237" cy="1098943"/>
          </a:xfrm>
        </p:grpSpPr>
        <p:sp>
          <p:nvSpPr>
            <p:cNvPr id="5" name="직사각형 4"/>
            <p:cNvSpPr/>
            <p:nvPr/>
          </p:nvSpPr>
          <p:spPr>
            <a:xfrm>
              <a:off x="3836254" y="457849"/>
              <a:ext cx="3240360" cy="7352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moveUnit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39952" y="1187460"/>
              <a:ext cx="2999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선택할 </a:t>
              </a:r>
              <a:r>
                <a:rPr lang="ko-KR" altLang="en-US" dirty="0" err="1" smtClean="0"/>
                <a:t>유닛</a:t>
              </a:r>
              <a:r>
                <a:rPr lang="ko-KR" altLang="en-US" dirty="0" smtClean="0"/>
                <a:t> 이동 방향 선택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084168" y="3717032"/>
            <a:ext cx="2538863" cy="1104545"/>
            <a:chOff x="6228184" y="2212486"/>
            <a:chExt cx="2538863" cy="1104545"/>
          </a:xfrm>
        </p:grpSpPr>
        <p:sp>
          <p:nvSpPr>
            <p:cNvPr id="6" name="직사각형 5"/>
            <p:cNvSpPr/>
            <p:nvPr/>
          </p:nvSpPr>
          <p:spPr>
            <a:xfrm>
              <a:off x="6228184" y="2212486"/>
              <a:ext cx="2538863" cy="7352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checkMoveDirection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0232" y="2947699"/>
              <a:ext cx="210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이동방향 </a:t>
              </a:r>
              <a:r>
                <a:rPr lang="en-US" altLang="ko-KR" dirty="0" smtClean="0"/>
                <a:t>Checking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1520" y="429996"/>
            <a:ext cx="2592288" cy="1136088"/>
            <a:chOff x="251520" y="429996"/>
            <a:chExt cx="2592288" cy="1136088"/>
          </a:xfrm>
        </p:grpSpPr>
        <p:sp>
          <p:nvSpPr>
            <p:cNvPr id="4" name="직사각형 3"/>
            <p:cNvSpPr/>
            <p:nvPr/>
          </p:nvSpPr>
          <p:spPr>
            <a:xfrm>
              <a:off x="251520" y="429996"/>
              <a:ext cx="2538863" cy="7352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selectMoveUnit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5457" y="1196752"/>
              <a:ext cx="193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이동할 </a:t>
              </a:r>
              <a:r>
                <a:rPr lang="ko-KR" altLang="en-US" dirty="0" err="1" smtClean="0"/>
                <a:t>유닛</a:t>
              </a:r>
              <a:r>
                <a:rPr lang="ko-KR" altLang="en-US" dirty="0" smtClean="0"/>
                <a:t> 선택</a:t>
              </a:r>
              <a:endParaRPr lang="ko-KR" altLang="en-US" dirty="0"/>
            </a:p>
          </p:txBody>
        </p:sp>
      </p:grpSp>
      <p:sp>
        <p:nvSpPr>
          <p:cNvPr id="20" name="굽은 화살표 19"/>
          <p:cNvSpPr/>
          <p:nvPr/>
        </p:nvSpPr>
        <p:spPr>
          <a:xfrm rot="5223812">
            <a:off x="3145675" y="658025"/>
            <a:ext cx="1330195" cy="1473264"/>
          </a:xfrm>
          <a:prstGeom prst="bentArrow">
            <a:avLst>
              <a:gd name="adj1" fmla="val 25000"/>
              <a:gd name="adj2" fmla="val 2465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굽은 화살표 20"/>
          <p:cNvSpPr/>
          <p:nvPr/>
        </p:nvSpPr>
        <p:spPr>
          <a:xfrm rot="5223812">
            <a:off x="6332823" y="2278439"/>
            <a:ext cx="1330195" cy="1473264"/>
          </a:xfrm>
          <a:prstGeom prst="bentArrow">
            <a:avLst>
              <a:gd name="adj1" fmla="val 25000"/>
              <a:gd name="adj2" fmla="val 2465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3125" y="5373216"/>
            <a:ext cx="6512511" cy="1143000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게임 구성도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(Cont.)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26756" y="2260743"/>
            <a:ext cx="2538863" cy="735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isObstacleExist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98413" y="2344898"/>
            <a:ext cx="2538863" cy="735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isEnemyExist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93" y="2426745"/>
            <a:ext cx="2538863" cy="735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isUnitExist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6904" y="3196847"/>
            <a:ext cx="2538863" cy="735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attackObstacle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1840" y="3281002"/>
            <a:ext cx="2538863" cy="735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attackEnemy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056" y="4941168"/>
            <a:ext cx="2538863" cy="735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moveUnit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796136" y="404664"/>
            <a:ext cx="2538863" cy="1104545"/>
            <a:chOff x="6228184" y="2212486"/>
            <a:chExt cx="2538863" cy="1104545"/>
          </a:xfrm>
        </p:grpSpPr>
        <p:sp>
          <p:nvSpPr>
            <p:cNvPr id="11" name="직사각형 10"/>
            <p:cNvSpPr/>
            <p:nvPr/>
          </p:nvSpPr>
          <p:spPr>
            <a:xfrm>
              <a:off x="6228184" y="2212486"/>
              <a:ext cx="2538863" cy="7352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checkMoveDirection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0232" y="2947699"/>
              <a:ext cx="210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이동방향 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Checking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3" name="아래쪽 화살표 12"/>
          <p:cNvSpPr/>
          <p:nvPr/>
        </p:nvSpPr>
        <p:spPr>
          <a:xfrm>
            <a:off x="7065567" y="1509209"/>
            <a:ext cx="530769" cy="597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5796136" y="2542306"/>
            <a:ext cx="432048" cy="367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2614456" y="2628349"/>
            <a:ext cx="432048" cy="367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1345024" y="3281002"/>
            <a:ext cx="418664" cy="1660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270" y="411672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Call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3921" y="180771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08844" y="232565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7164" y="22607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5445224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Game </a:t>
            </a:r>
            <a:r>
              <a:rPr lang="ko-KR" altLang="en-US" dirty="0" smtClean="0"/>
              <a:t>시연 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3775"/>
            <a:ext cx="5156200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941168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각각의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Player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입력 후 장애물 랜덤 위치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1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395"/>
            <a:ext cx="5715000" cy="655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1489" y="5445224"/>
            <a:ext cx="6512511" cy="1143000"/>
          </a:xfrm>
        </p:spPr>
        <p:txBody>
          <a:bodyPr/>
          <a:lstStyle/>
          <a:p>
            <a:r>
              <a:rPr lang="en-US" altLang="ko-KR" dirty="0"/>
              <a:t>Game </a:t>
            </a:r>
            <a:r>
              <a:rPr lang="ko-KR" altLang="en-US" dirty="0"/>
              <a:t>시연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5880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75448" y="49411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각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Player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별로 위치 이동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명령어 입력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8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6134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1489" y="5619750"/>
            <a:ext cx="6512511" cy="1143000"/>
          </a:xfrm>
        </p:spPr>
        <p:txBody>
          <a:bodyPr/>
          <a:lstStyle/>
          <a:p>
            <a:r>
              <a:rPr lang="en-US" altLang="ko-KR" dirty="0"/>
              <a:t>Game </a:t>
            </a:r>
            <a:r>
              <a:rPr lang="ko-KR" altLang="en-US" dirty="0"/>
              <a:t>시연 화면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7918" y="4869160"/>
            <a:ext cx="371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각 </a:t>
            </a:r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유닛별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HP, Power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를 부여하여 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dirty="0">
                <a:latin typeface="HY동녘B" pitchFamily="18" charset="-127"/>
                <a:ea typeface="HY동녘B" pitchFamily="18" charset="-127"/>
              </a:rPr>
              <a:t>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     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격투에 차이를 줌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4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5445224"/>
            <a:ext cx="6512511" cy="1143000"/>
          </a:xfrm>
        </p:spPr>
        <p:txBody>
          <a:bodyPr/>
          <a:lstStyle/>
          <a:p>
            <a:r>
              <a:rPr lang="en-US" altLang="ko-KR" dirty="0"/>
              <a:t>Game </a:t>
            </a:r>
            <a:r>
              <a:rPr lang="ko-KR" altLang="en-US" dirty="0"/>
              <a:t>시연 화면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3692"/>
            <a:ext cx="55499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400506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왕이 죽을 시 게임 종료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5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64</TotalTime>
  <Words>218</Words>
  <Application>Microsoft Office PowerPoint</Application>
  <PresentationFormat>화면 슬라이드 쇼(4:3)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기류</vt:lpstr>
      <vt:lpstr>Simple Turn Board Game</vt:lpstr>
      <vt:lpstr>클래스 명세서</vt:lpstr>
      <vt:lpstr>게임 구성도</vt:lpstr>
      <vt:lpstr>게임 구성도(Cont.)</vt:lpstr>
      <vt:lpstr>게임 구성도(Cont.)</vt:lpstr>
      <vt:lpstr>Game 시연 화면</vt:lpstr>
      <vt:lpstr>Game 시연 화면(Cont.)</vt:lpstr>
      <vt:lpstr>Game 시연 화면(Cont.)</vt:lpstr>
      <vt:lpstr>Game 시연 화면(Cont.)</vt:lpstr>
      <vt:lpstr>주요 Class 설명</vt:lpstr>
      <vt:lpstr>Source 관리</vt:lpstr>
      <vt:lpstr>Source 관리(Cont.)</vt:lpstr>
      <vt:lpstr>Source 관리(Cont.)</vt:lpstr>
      <vt:lpstr>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Turn Board Game</dc:title>
  <dc:creator>BS</dc:creator>
  <cp:lastModifiedBy>BS</cp:lastModifiedBy>
  <cp:revision>10</cp:revision>
  <dcterms:created xsi:type="dcterms:W3CDTF">2011-06-01T18:47:38Z</dcterms:created>
  <dcterms:modified xsi:type="dcterms:W3CDTF">2011-06-02T00:09:40Z</dcterms:modified>
</cp:coreProperties>
</file>