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Tmon몬소리 Black" pitchFamily="2" charset="-127"/>
      <p:bold r:id="rId12"/>
    </p:embeddedFont>
    <p:embeddedFont>
      <p:font typeface="Arial Black" pitchFamily="34" charset="0"/>
      <p:bold r:id="rId13"/>
    </p:embeddedFont>
    <p:embeddedFont>
      <p:font typeface="나눔스퀘어라운드 ExtraBold" pitchFamily="50" charset="-127"/>
      <p:bold r:id="rId14"/>
    </p:embeddedFont>
    <p:embeddedFont>
      <p:font typeface="나눔스퀘어라운드 Light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414EA5"/>
    <a:srgbClr val="1E2A78"/>
    <a:srgbClr val="E6E6E6"/>
    <a:srgbClr val="BEE395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.bin"/><Relationship Id="rId2" Type="http://schemas.openxmlformats.org/officeDocument/2006/relationships/video" Target="file:///D:\%5b20181107%20&#51076;&#49440;&#44396;%5d\2-3.%20GUI%20&#46356;&#51088;&#51064;\4_footer.mp4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gif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1780" y="4581128"/>
            <a:ext cx="3960440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15716" y="3933056"/>
            <a:ext cx="5112568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636" y="2852936"/>
            <a:ext cx="6552728" cy="144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1916832"/>
            <a:ext cx="8136904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2048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1090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테마파크</a:t>
            </a:r>
            <a:r>
              <a:rPr lang="ko-KR" altLang="en-US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알아보기 홈페이지</a:t>
            </a:r>
            <a: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놀이넷</a:t>
            </a:r>
            <a: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)</a:t>
            </a:r>
            <a:b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</a:br>
            <a:r>
              <a:rPr lang="ko-KR" altLang="en-US" sz="7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</a:t>
            </a:r>
            <a:endParaRPr lang="ko-KR" altLang="en-US" sz="7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949280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- </a:t>
            </a:r>
            <a:r>
              <a:rPr lang="ko-KR" altLang="en-US" sz="3000" dirty="0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임 선 구 </a:t>
            </a:r>
            <a:r>
              <a:rPr lang="en-US" altLang="ko-KR" sz="3000" dirty="0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22">
            <a:extLst>
              <a:ext uri="{FF2B5EF4-FFF2-40B4-BE49-F238E27FC236}">
                <a16:creationId xmlns="" xmlns:a16="http://schemas.microsoft.com/office/drawing/2014/main" id="{742C8615-2EB7-4A8F-98AC-5510A7B3DB74}"/>
              </a:ext>
            </a:extLst>
          </p:cNvPr>
          <p:cNvSpPr/>
          <p:nvPr/>
        </p:nvSpPr>
        <p:spPr>
          <a:xfrm>
            <a:off x="2677256" y="1952774"/>
            <a:ext cx="1030646" cy="747567"/>
          </a:xfrm>
          <a:custGeom>
            <a:avLst/>
            <a:gdLst>
              <a:gd name="connsiteX0" fmla="*/ 707545 w 1358569"/>
              <a:gd name="connsiteY0" fmla="*/ 0 h 985422"/>
              <a:gd name="connsiteX1" fmla="*/ 865858 w 1358569"/>
              <a:gd name="connsiteY1" fmla="*/ 0 h 985422"/>
              <a:gd name="connsiteX2" fmla="*/ 1358569 w 1358569"/>
              <a:gd name="connsiteY2" fmla="*/ 492711 h 985422"/>
              <a:gd name="connsiteX3" fmla="*/ 865858 w 1358569"/>
              <a:gd name="connsiteY3" fmla="*/ 985422 h 985422"/>
              <a:gd name="connsiteX4" fmla="*/ 0 w 1358569"/>
              <a:gd name="connsiteY4" fmla="*/ 985422 h 985422"/>
              <a:gd name="connsiteX5" fmla="*/ 36610 w 1358569"/>
              <a:gd name="connsiteY5" fmla="*/ 885397 h 985422"/>
              <a:gd name="connsiteX6" fmla="*/ 684213 w 1358569"/>
              <a:gd name="connsiteY6" fmla="*/ 17447 h 985422"/>
              <a:gd name="connsiteX7" fmla="*/ 707545 w 1358569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569" h="985422">
                <a:moveTo>
                  <a:pt x="707545" y="0"/>
                </a:moveTo>
                <a:lnTo>
                  <a:pt x="865858" y="0"/>
                </a:lnTo>
                <a:cubicBezTo>
                  <a:pt x="1137975" y="0"/>
                  <a:pt x="1358569" y="220594"/>
                  <a:pt x="1358569" y="492711"/>
                </a:cubicBezTo>
                <a:cubicBezTo>
                  <a:pt x="1358569" y="764828"/>
                  <a:pt x="1137975" y="985422"/>
                  <a:pt x="865858" y="985422"/>
                </a:cubicBezTo>
                <a:lnTo>
                  <a:pt x="0" y="985422"/>
                </a:lnTo>
                <a:lnTo>
                  <a:pt x="36610" y="885397"/>
                </a:lnTo>
                <a:cubicBezTo>
                  <a:pt x="180178" y="545965"/>
                  <a:pt x="403969" y="248725"/>
                  <a:pt x="684213" y="17447"/>
                </a:cubicBezTo>
                <a:lnTo>
                  <a:pt x="7075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21">
            <a:extLst>
              <a:ext uri="{FF2B5EF4-FFF2-40B4-BE49-F238E27FC236}">
                <a16:creationId xmlns="" xmlns:a16="http://schemas.microsoft.com/office/drawing/2014/main" id="{8B737AA7-BD05-4A9F-A123-50F3168E9DAC}"/>
              </a:ext>
            </a:extLst>
          </p:cNvPr>
          <p:cNvSpPr/>
          <p:nvPr/>
        </p:nvSpPr>
        <p:spPr>
          <a:xfrm>
            <a:off x="5476521" y="1952775"/>
            <a:ext cx="1038503" cy="747567"/>
          </a:xfrm>
          <a:custGeom>
            <a:avLst/>
            <a:gdLst>
              <a:gd name="connsiteX0" fmla="*/ 492711 w 1368928"/>
              <a:gd name="connsiteY0" fmla="*/ 0 h 985422"/>
              <a:gd name="connsiteX1" fmla="*/ 661384 w 1368928"/>
              <a:gd name="connsiteY1" fmla="*/ 0 h 985422"/>
              <a:gd name="connsiteX2" fmla="*/ 684715 w 1368928"/>
              <a:gd name="connsiteY2" fmla="*/ 17447 h 985422"/>
              <a:gd name="connsiteX3" fmla="*/ 1332318 w 1368928"/>
              <a:gd name="connsiteY3" fmla="*/ 885397 h 985422"/>
              <a:gd name="connsiteX4" fmla="*/ 1368928 w 1368928"/>
              <a:gd name="connsiteY4" fmla="*/ 985422 h 985422"/>
              <a:gd name="connsiteX5" fmla="*/ 492711 w 1368928"/>
              <a:gd name="connsiteY5" fmla="*/ 985422 h 985422"/>
              <a:gd name="connsiteX6" fmla="*/ 0 w 1368928"/>
              <a:gd name="connsiteY6" fmla="*/ 492711 h 985422"/>
              <a:gd name="connsiteX7" fmla="*/ 492711 w 1368928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8" h="985422">
                <a:moveTo>
                  <a:pt x="492711" y="0"/>
                </a:moveTo>
                <a:lnTo>
                  <a:pt x="661384" y="0"/>
                </a:lnTo>
                <a:lnTo>
                  <a:pt x="684715" y="17447"/>
                </a:lnTo>
                <a:cubicBezTo>
                  <a:pt x="964960" y="248725"/>
                  <a:pt x="1188750" y="545965"/>
                  <a:pt x="1332318" y="885397"/>
                </a:cubicBezTo>
                <a:lnTo>
                  <a:pt x="1368928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20">
            <a:extLst>
              <a:ext uri="{FF2B5EF4-FFF2-40B4-BE49-F238E27FC236}">
                <a16:creationId xmlns="" xmlns:a16="http://schemas.microsoft.com/office/drawing/2014/main" id="{4FE9AB92-70B3-4EA9-82FF-5115E2E88C4C}"/>
              </a:ext>
            </a:extLst>
          </p:cNvPr>
          <p:cNvSpPr/>
          <p:nvPr/>
        </p:nvSpPr>
        <p:spPr>
          <a:xfrm>
            <a:off x="2555774" y="3228939"/>
            <a:ext cx="775626" cy="747567"/>
          </a:xfrm>
          <a:custGeom>
            <a:avLst/>
            <a:gdLst>
              <a:gd name="connsiteX0" fmla="*/ 55185 w 1022410"/>
              <a:gd name="connsiteY0" fmla="*/ 0 h 985422"/>
              <a:gd name="connsiteX1" fmla="*/ 529699 w 1022410"/>
              <a:gd name="connsiteY1" fmla="*/ 0 h 985422"/>
              <a:gd name="connsiteX2" fmla="*/ 1022410 w 1022410"/>
              <a:gd name="connsiteY2" fmla="*/ 492711 h 985422"/>
              <a:gd name="connsiteX3" fmla="*/ 529699 w 1022410"/>
              <a:gd name="connsiteY3" fmla="*/ 985422 h 985422"/>
              <a:gd name="connsiteX4" fmla="*/ 55185 w 1022410"/>
              <a:gd name="connsiteY4" fmla="*/ 985422 h 985422"/>
              <a:gd name="connsiteX5" fmla="*/ 46113 w 1022410"/>
              <a:gd name="connsiteY5" fmla="*/ 950140 h 985422"/>
              <a:gd name="connsiteX6" fmla="*/ 0 w 1022410"/>
              <a:gd name="connsiteY6" fmla="*/ 492711 h 985422"/>
              <a:gd name="connsiteX7" fmla="*/ 46113 w 1022410"/>
              <a:gd name="connsiteY7" fmla="*/ 35282 h 985422"/>
              <a:gd name="connsiteX8" fmla="*/ 55185 w 1022410"/>
              <a:gd name="connsiteY8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410" h="985422">
                <a:moveTo>
                  <a:pt x="55185" y="0"/>
                </a:moveTo>
                <a:lnTo>
                  <a:pt x="529699" y="0"/>
                </a:lnTo>
                <a:cubicBezTo>
                  <a:pt x="801816" y="0"/>
                  <a:pt x="1022410" y="220594"/>
                  <a:pt x="1022410" y="492711"/>
                </a:cubicBezTo>
                <a:cubicBezTo>
                  <a:pt x="1022410" y="764828"/>
                  <a:pt x="801816" y="985422"/>
                  <a:pt x="529699" y="985422"/>
                </a:cubicBezTo>
                <a:lnTo>
                  <a:pt x="55185" y="985422"/>
                </a:lnTo>
                <a:lnTo>
                  <a:pt x="46113" y="950140"/>
                </a:lnTo>
                <a:cubicBezTo>
                  <a:pt x="15878" y="802386"/>
                  <a:pt x="0" y="649403"/>
                  <a:pt x="0" y="492711"/>
                </a:cubicBezTo>
                <a:cubicBezTo>
                  <a:pt x="0" y="336019"/>
                  <a:pt x="15878" y="183036"/>
                  <a:pt x="46113" y="35282"/>
                </a:cubicBezTo>
                <a:lnTo>
                  <a:pt x="5518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19">
            <a:extLst>
              <a:ext uri="{FF2B5EF4-FFF2-40B4-BE49-F238E27FC236}">
                <a16:creationId xmlns="" xmlns:a16="http://schemas.microsoft.com/office/drawing/2014/main" id="{D8A3F484-F62E-4ABD-8E1A-E8E8A183F900}"/>
              </a:ext>
            </a:extLst>
          </p:cNvPr>
          <p:cNvSpPr/>
          <p:nvPr/>
        </p:nvSpPr>
        <p:spPr>
          <a:xfrm>
            <a:off x="5940152" y="3228941"/>
            <a:ext cx="775625" cy="747567"/>
          </a:xfrm>
          <a:custGeom>
            <a:avLst/>
            <a:gdLst>
              <a:gd name="connsiteX0" fmla="*/ 492711 w 1022408"/>
              <a:gd name="connsiteY0" fmla="*/ 0 h 985422"/>
              <a:gd name="connsiteX1" fmla="*/ 967223 w 1022408"/>
              <a:gd name="connsiteY1" fmla="*/ 0 h 985422"/>
              <a:gd name="connsiteX2" fmla="*/ 976295 w 1022408"/>
              <a:gd name="connsiteY2" fmla="*/ 35282 h 985422"/>
              <a:gd name="connsiteX3" fmla="*/ 1022408 w 1022408"/>
              <a:gd name="connsiteY3" fmla="*/ 492711 h 985422"/>
              <a:gd name="connsiteX4" fmla="*/ 976295 w 1022408"/>
              <a:gd name="connsiteY4" fmla="*/ 950140 h 985422"/>
              <a:gd name="connsiteX5" fmla="*/ 967223 w 1022408"/>
              <a:gd name="connsiteY5" fmla="*/ 985422 h 985422"/>
              <a:gd name="connsiteX6" fmla="*/ 492711 w 1022408"/>
              <a:gd name="connsiteY6" fmla="*/ 985422 h 985422"/>
              <a:gd name="connsiteX7" fmla="*/ 0 w 1022408"/>
              <a:gd name="connsiteY7" fmla="*/ 492711 h 985422"/>
              <a:gd name="connsiteX8" fmla="*/ 492711 w 1022408"/>
              <a:gd name="connsiteY8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408" h="985422">
                <a:moveTo>
                  <a:pt x="492711" y="0"/>
                </a:moveTo>
                <a:lnTo>
                  <a:pt x="967223" y="0"/>
                </a:lnTo>
                <a:lnTo>
                  <a:pt x="976295" y="35282"/>
                </a:lnTo>
                <a:cubicBezTo>
                  <a:pt x="1006530" y="183036"/>
                  <a:pt x="1022408" y="336019"/>
                  <a:pt x="1022408" y="492711"/>
                </a:cubicBezTo>
                <a:cubicBezTo>
                  <a:pt x="1022408" y="649403"/>
                  <a:pt x="1006530" y="802386"/>
                  <a:pt x="976295" y="950140"/>
                </a:cubicBezTo>
                <a:lnTo>
                  <a:pt x="967223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8">
            <a:extLst>
              <a:ext uri="{FF2B5EF4-FFF2-40B4-BE49-F238E27FC236}">
                <a16:creationId xmlns="" xmlns:a16="http://schemas.microsoft.com/office/drawing/2014/main" id="{37DEDB44-C2F6-4897-9F9C-7F92F3939A5C}"/>
              </a:ext>
            </a:extLst>
          </p:cNvPr>
          <p:cNvSpPr/>
          <p:nvPr/>
        </p:nvSpPr>
        <p:spPr>
          <a:xfrm>
            <a:off x="2699790" y="4610157"/>
            <a:ext cx="1001036" cy="747567"/>
          </a:xfrm>
          <a:custGeom>
            <a:avLst/>
            <a:gdLst>
              <a:gd name="connsiteX0" fmla="*/ 0 w 1319537"/>
              <a:gd name="connsiteY0" fmla="*/ 0 h 985422"/>
              <a:gd name="connsiteX1" fmla="*/ 826826 w 1319537"/>
              <a:gd name="connsiteY1" fmla="*/ 0 h 985422"/>
              <a:gd name="connsiteX2" fmla="*/ 1319537 w 1319537"/>
              <a:gd name="connsiteY2" fmla="*/ 492711 h 985422"/>
              <a:gd name="connsiteX3" fmla="*/ 826826 w 1319537"/>
              <a:gd name="connsiteY3" fmla="*/ 985422 h 985422"/>
              <a:gd name="connsiteX4" fmla="*/ 808996 w 1319537"/>
              <a:gd name="connsiteY4" fmla="*/ 985422 h 985422"/>
              <a:gd name="connsiteX5" fmla="*/ 645181 w 1319537"/>
              <a:gd name="connsiteY5" fmla="*/ 862923 h 985422"/>
              <a:gd name="connsiteX6" fmla="*/ 93155 w 1319537"/>
              <a:gd name="connsiteY6" fmla="*/ 193379 h 985422"/>
              <a:gd name="connsiteX7" fmla="*/ 0 w 1319537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9537" h="985422">
                <a:moveTo>
                  <a:pt x="0" y="0"/>
                </a:moveTo>
                <a:lnTo>
                  <a:pt x="826826" y="0"/>
                </a:lnTo>
                <a:cubicBezTo>
                  <a:pt x="1098943" y="0"/>
                  <a:pt x="1319537" y="220594"/>
                  <a:pt x="1319537" y="492711"/>
                </a:cubicBezTo>
                <a:cubicBezTo>
                  <a:pt x="1319537" y="764828"/>
                  <a:pt x="1098943" y="985422"/>
                  <a:pt x="826826" y="985422"/>
                </a:cubicBezTo>
                <a:lnTo>
                  <a:pt x="808996" y="985422"/>
                </a:lnTo>
                <a:lnTo>
                  <a:pt x="645181" y="862923"/>
                </a:lnTo>
                <a:cubicBezTo>
                  <a:pt x="420985" y="677901"/>
                  <a:pt x="232921" y="450663"/>
                  <a:pt x="93155" y="1933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7">
            <a:extLst>
              <a:ext uri="{FF2B5EF4-FFF2-40B4-BE49-F238E27FC236}">
                <a16:creationId xmlns="" xmlns:a16="http://schemas.microsoft.com/office/drawing/2014/main" id="{465E2C0C-CD62-415E-BA6B-6FAFCCDBCEFF}"/>
              </a:ext>
            </a:extLst>
          </p:cNvPr>
          <p:cNvSpPr/>
          <p:nvPr/>
        </p:nvSpPr>
        <p:spPr>
          <a:xfrm>
            <a:off x="5436094" y="4610158"/>
            <a:ext cx="1008894" cy="747567"/>
          </a:xfrm>
          <a:custGeom>
            <a:avLst/>
            <a:gdLst>
              <a:gd name="connsiteX0" fmla="*/ 492711 w 1329897"/>
              <a:gd name="connsiteY0" fmla="*/ 0 h 985422"/>
              <a:gd name="connsiteX1" fmla="*/ 1329897 w 1329897"/>
              <a:gd name="connsiteY1" fmla="*/ 0 h 985422"/>
              <a:gd name="connsiteX2" fmla="*/ 1236741 w 1329897"/>
              <a:gd name="connsiteY2" fmla="*/ 193379 h 985422"/>
              <a:gd name="connsiteX3" fmla="*/ 684715 w 1329897"/>
              <a:gd name="connsiteY3" fmla="*/ 862923 h 985422"/>
              <a:gd name="connsiteX4" fmla="*/ 520900 w 1329897"/>
              <a:gd name="connsiteY4" fmla="*/ 985422 h 985422"/>
              <a:gd name="connsiteX5" fmla="*/ 492711 w 1329897"/>
              <a:gd name="connsiteY5" fmla="*/ 985422 h 985422"/>
              <a:gd name="connsiteX6" fmla="*/ 0 w 1329897"/>
              <a:gd name="connsiteY6" fmla="*/ 492711 h 985422"/>
              <a:gd name="connsiteX7" fmla="*/ 492711 w 1329897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9897" h="985422">
                <a:moveTo>
                  <a:pt x="492711" y="0"/>
                </a:moveTo>
                <a:lnTo>
                  <a:pt x="1329897" y="0"/>
                </a:lnTo>
                <a:lnTo>
                  <a:pt x="1236741" y="193379"/>
                </a:lnTo>
                <a:cubicBezTo>
                  <a:pt x="1096976" y="450663"/>
                  <a:pt x="908911" y="677901"/>
                  <a:pt x="684715" y="862923"/>
                </a:cubicBezTo>
                <a:lnTo>
                  <a:pt x="520900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5">
            <a:extLst>
              <a:ext uri="{FF2B5EF4-FFF2-40B4-BE49-F238E27FC236}">
                <a16:creationId xmlns="" xmlns:a16="http://schemas.microsoft.com/office/drawing/2014/main" id="{8B68E14F-5AF3-493C-BA71-5A7139478CAD}"/>
              </a:ext>
            </a:extLst>
          </p:cNvPr>
          <p:cNvSpPr/>
          <p:nvPr/>
        </p:nvSpPr>
        <p:spPr>
          <a:xfrm>
            <a:off x="467544" y="1952774"/>
            <a:ext cx="2592286" cy="747567"/>
          </a:xfrm>
          <a:custGeom>
            <a:avLst/>
            <a:gdLst>
              <a:gd name="connsiteX0" fmla="*/ 492711 w 2855655"/>
              <a:gd name="connsiteY0" fmla="*/ 0 h 985422"/>
              <a:gd name="connsiteX1" fmla="*/ 2855655 w 2855655"/>
              <a:gd name="connsiteY1" fmla="*/ 0 h 985422"/>
              <a:gd name="connsiteX2" fmla="*/ 2832323 w 2855655"/>
              <a:gd name="connsiteY2" fmla="*/ 17447 h 985422"/>
              <a:gd name="connsiteX3" fmla="*/ 2184720 w 2855655"/>
              <a:gd name="connsiteY3" fmla="*/ 885397 h 985422"/>
              <a:gd name="connsiteX4" fmla="*/ 2148110 w 2855655"/>
              <a:gd name="connsiteY4" fmla="*/ 985422 h 985422"/>
              <a:gd name="connsiteX5" fmla="*/ 492711 w 2855655"/>
              <a:gd name="connsiteY5" fmla="*/ 985422 h 985422"/>
              <a:gd name="connsiteX6" fmla="*/ 0 w 2855655"/>
              <a:gd name="connsiteY6" fmla="*/ 492711 h 985422"/>
              <a:gd name="connsiteX7" fmla="*/ 492711 w 2855655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5655" h="985422">
                <a:moveTo>
                  <a:pt x="492711" y="0"/>
                </a:moveTo>
                <a:lnTo>
                  <a:pt x="2855655" y="0"/>
                </a:lnTo>
                <a:lnTo>
                  <a:pt x="2832323" y="17447"/>
                </a:lnTo>
                <a:cubicBezTo>
                  <a:pt x="2552079" y="248725"/>
                  <a:pt x="2328288" y="545965"/>
                  <a:pt x="2184720" y="885397"/>
                </a:cubicBezTo>
                <a:lnTo>
                  <a:pt x="2148110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4">
            <a:extLst>
              <a:ext uri="{FF2B5EF4-FFF2-40B4-BE49-F238E27FC236}">
                <a16:creationId xmlns="" xmlns:a16="http://schemas.microsoft.com/office/drawing/2014/main" id="{780FEE94-B46A-49A3-85A0-D0D1453383FB}"/>
              </a:ext>
            </a:extLst>
          </p:cNvPr>
          <p:cNvSpPr/>
          <p:nvPr/>
        </p:nvSpPr>
        <p:spPr>
          <a:xfrm>
            <a:off x="6137906" y="1952774"/>
            <a:ext cx="2610558" cy="747567"/>
          </a:xfrm>
          <a:custGeom>
            <a:avLst/>
            <a:gdLst>
              <a:gd name="connsiteX0" fmla="*/ 0 w 2845295"/>
              <a:gd name="connsiteY0" fmla="*/ 0 h 985422"/>
              <a:gd name="connsiteX1" fmla="*/ 2352584 w 2845295"/>
              <a:gd name="connsiteY1" fmla="*/ 0 h 985422"/>
              <a:gd name="connsiteX2" fmla="*/ 2845295 w 2845295"/>
              <a:gd name="connsiteY2" fmla="*/ 492711 h 985422"/>
              <a:gd name="connsiteX3" fmla="*/ 2352584 w 2845295"/>
              <a:gd name="connsiteY3" fmla="*/ 985422 h 985422"/>
              <a:gd name="connsiteX4" fmla="*/ 707544 w 2845295"/>
              <a:gd name="connsiteY4" fmla="*/ 985422 h 985422"/>
              <a:gd name="connsiteX5" fmla="*/ 670934 w 2845295"/>
              <a:gd name="connsiteY5" fmla="*/ 885397 h 985422"/>
              <a:gd name="connsiteX6" fmla="*/ 23331 w 2845295"/>
              <a:gd name="connsiteY6" fmla="*/ 17447 h 985422"/>
              <a:gd name="connsiteX7" fmla="*/ 0 w 2845295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295" h="985422">
                <a:moveTo>
                  <a:pt x="0" y="0"/>
                </a:moveTo>
                <a:lnTo>
                  <a:pt x="2352584" y="0"/>
                </a:lnTo>
                <a:cubicBezTo>
                  <a:pt x="2624701" y="0"/>
                  <a:pt x="2845295" y="220594"/>
                  <a:pt x="2845295" y="492711"/>
                </a:cubicBezTo>
                <a:cubicBezTo>
                  <a:pt x="2845295" y="764828"/>
                  <a:pt x="2624701" y="985422"/>
                  <a:pt x="2352584" y="985422"/>
                </a:cubicBezTo>
                <a:lnTo>
                  <a:pt x="707544" y="985422"/>
                </a:lnTo>
                <a:lnTo>
                  <a:pt x="670934" y="885397"/>
                </a:lnTo>
                <a:cubicBezTo>
                  <a:pt x="527366" y="545965"/>
                  <a:pt x="303576" y="248725"/>
                  <a:pt x="23331" y="174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3">
            <a:extLst>
              <a:ext uri="{FF2B5EF4-FFF2-40B4-BE49-F238E27FC236}">
                <a16:creationId xmlns="" xmlns:a16="http://schemas.microsoft.com/office/drawing/2014/main" id="{2FE15F2B-0DE3-4F82-9DCF-0B2731DA6A5A}"/>
              </a:ext>
            </a:extLst>
          </p:cNvPr>
          <p:cNvSpPr/>
          <p:nvPr/>
        </p:nvSpPr>
        <p:spPr>
          <a:xfrm>
            <a:off x="107505" y="3228939"/>
            <a:ext cx="2304256" cy="747567"/>
          </a:xfrm>
          <a:custGeom>
            <a:avLst/>
            <a:gdLst>
              <a:gd name="connsiteX0" fmla="*/ 492711 w 2539454"/>
              <a:gd name="connsiteY0" fmla="*/ 0 h 985422"/>
              <a:gd name="connsiteX1" fmla="*/ 2539454 w 2539454"/>
              <a:gd name="connsiteY1" fmla="*/ 0 h 985422"/>
              <a:gd name="connsiteX2" fmla="*/ 2530382 w 2539454"/>
              <a:gd name="connsiteY2" fmla="*/ 35282 h 985422"/>
              <a:gd name="connsiteX3" fmla="*/ 2484269 w 2539454"/>
              <a:gd name="connsiteY3" fmla="*/ 492711 h 985422"/>
              <a:gd name="connsiteX4" fmla="*/ 2530382 w 2539454"/>
              <a:gd name="connsiteY4" fmla="*/ 950140 h 985422"/>
              <a:gd name="connsiteX5" fmla="*/ 2539454 w 2539454"/>
              <a:gd name="connsiteY5" fmla="*/ 985422 h 985422"/>
              <a:gd name="connsiteX6" fmla="*/ 492711 w 2539454"/>
              <a:gd name="connsiteY6" fmla="*/ 985422 h 985422"/>
              <a:gd name="connsiteX7" fmla="*/ 0 w 2539454"/>
              <a:gd name="connsiteY7" fmla="*/ 492711 h 985422"/>
              <a:gd name="connsiteX8" fmla="*/ 492711 w 2539454"/>
              <a:gd name="connsiteY8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454" h="985422">
                <a:moveTo>
                  <a:pt x="492711" y="0"/>
                </a:moveTo>
                <a:lnTo>
                  <a:pt x="2539454" y="0"/>
                </a:lnTo>
                <a:lnTo>
                  <a:pt x="2530382" y="35282"/>
                </a:lnTo>
                <a:cubicBezTo>
                  <a:pt x="2500147" y="183036"/>
                  <a:pt x="2484269" y="336019"/>
                  <a:pt x="2484269" y="492711"/>
                </a:cubicBezTo>
                <a:cubicBezTo>
                  <a:pt x="2484269" y="649403"/>
                  <a:pt x="2500147" y="802386"/>
                  <a:pt x="2530382" y="950140"/>
                </a:cubicBezTo>
                <a:lnTo>
                  <a:pt x="2539454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2">
            <a:extLst>
              <a:ext uri="{FF2B5EF4-FFF2-40B4-BE49-F238E27FC236}">
                <a16:creationId xmlns="" xmlns:a16="http://schemas.microsoft.com/office/drawing/2014/main" id="{784ADA22-C2E1-41A8-824D-279AAC4819C8}"/>
              </a:ext>
            </a:extLst>
          </p:cNvPr>
          <p:cNvSpPr/>
          <p:nvPr/>
        </p:nvSpPr>
        <p:spPr>
          <a:xfrm>
            <a:off x="6804246" y="3228939"/>
            <a:ext cx="2339754" cy="747567"/>
          </a:xfrm>
          <a:custGeom>
            <a:avLst/>
            <a:gdLst>
              <a:gd name="connsiteX0" fmla="*/ 0 w 2539456"/>
              <a:gd name="connsiteY0" fmla="*/ 0 h 985422"/>
              <a:gd name="connsiteX1" fmla="*/ 2046745 w 2539456"/>
              <a:gd name="connsiteY1" fmla="*/ 0 h 985422"/>
              <a:gd name="connsiteX2" fmla="*/ 2539456 w 2539456"/>
              <a:gd name="connsiteY2" fmla="*/ 492711 h 985422"/>
              <a:gd name="connsiteX3" fmla="*/ 2046745 w 2539456"/>
              <a:gd name="connsiteY3" fmla="*/ 985422 h 985422"/>
              <a:gd name="connsiteX4" fmla="*/ 0 w 2539456"/>
              <a:gd name="connsiteY4" fmla="*/ 985422 h 985422"/>
              <a:gd name="connsiteX5" fmla="*/ 9072 w 2539456"/>
              <a:gd name="connsiteY5" fmla="*/ 950140 h 985422"/>
              <a:gd name="connsiteX6" fmla="*/ 55185 w 2539456"/>
              <a:gd name="connsiteY6" fmla="*/ 492711 h 985422"/>
              <a:gd name="connsiteX7" fmla="*/ 9072 w 2539456"/>
              <a:gd name="connsiteY7" fmla="*/ 35282 h 985422"/>
              <a:gd name="connsiteX8" fmla="*/ 0 w 2539456"/>
              <a:gd name="connsiteY8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456" h="985422">
                <a:moveTo>
                  <a:pt x="0" y="0"/>
                </a:moveTo>
                <a:lnTo>
                  <a:pt x="2046745" y="0"/>
                </a:lnTo>
                <a:cubicBezTo>
                  <a:pt x="2318862" y="0"/>
                  <a:pt x="2539456" y="220594"/>
                  <a:pt x="2539456" y="492711"/>
                </a:cubicBezTo>
                <a:cubicBezTo>
                  <a:pt x="2539456" y="764828"/>
                  <a:pt x="2318862" y="985422"/>
                  <a:pt x="2046745" y="985422"/>
                </a:cubicBezTo>
                <a:lnTo>
                  <a:pt x="0" y="985422"/>
                </a:lnTo>
                <a:lnTo>
                  <a:pt x="9072" y="950140"/>
                </a:lnTo>
                <a:cubicBezTo>
                  <a:pt x="39307" y="802386"/>
                  <a:pt x="55185" y="649403"/>
                  <a:pt x="55185" y="492711"/>
                </a:cubicBezTo>
                <a:cubicBezTo>
                  <a:pt x="55185" y="336019"/>
                  <a:pt x="39307" y="183036"/>
                  <a:pt x="9072" y="3528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1">
            <a:extLst>
              <a:ext uri="{FF2B5EF4-FFF2-40B4-BE49-F238E27FC236}">
                <a16:creationId xmlns="" xmlns:a16="http://schemas.microsoft.com/office/drawing/2014/main" id="{A9D2E863-0F3F-4E23-B290-006D52783F27}"/>
              </a:ext>
            </a:extLst>
          </p:cNvPr>
          <p:cNvSpPr/>
          <p:nvPr/>
        </p:nvSpPr>
        <p:spPr>
          <a:xfrm>
            <a:off x="611560" y="4610157"/>
            <a:ext cx="2520280" cy="763059"/>
          </a:xfrm>
          <a:custGeom>
            <a:avLst/>
            <a:gdLst>
              <a:gd name="connsiteX0" fmla="*/ 492711 w 2996138"/>
              <a:gd name="connsiteY0" fmla="*/ 0 h 985422"/>
              <a:gd name="connsiteX1" fmla="*/ 2187142 w 2996138"/>
              <a:gd name="connsiteY1" fmla="*/ 0 h 985422"/>
              <a:gd name="connsiteX2" fmla="*/ 2280297 w 2996138"/>
              <a:gd name="connsiteY2" fmla="*/ 193379 h 985422"/>
              <a:gd name="connsiteX3" fmla="*/ 2832323 w 2996138"/>
              <a:gd name="connsiteY3" fmla="*/ 862923 h 985422"/>
              <a:gd name="connsiteX4" fmla="*/ 2996138 w 2996138"/>
              <a:gd name="connsiteY4" fmla="*/ 985422 h 985422"/>
              <a:gd name="connsiteX5" fmla="*/ 492711 w 2996138"/>
              <a:gd name="connsiteY5" fmla="*/ 985422 h 985422"/>
              <a:gd name="connsiteX6" fmla="*/ 0 w 2996138"/>
              <a:gd name="connsiteY6" fmla="*/ 492711 h 985422"/>
              <a:gd name="connsiteX7" fmla="*/ 492711 w 2996138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6138" h="985422">
                <a:moveTo>
                  <a:pt x="492711" y="0"/>
                </a:moveTo>
                <a:lnTo>
                  <a:pt x="2187142" y="0"/>
                </a:lnTo>
                <a:lnTo>
                  <a:pt x="2280297" y="193379"/>
                </a:lnTo>
                <a:cubicBezTo>
                  <a:pt x="2420063" y="450663"/>
                  <a:pt x="2608127" y="677901"/>
                  <a:pt x="2832323" y="862923"/>
                </a:cubicBezTo>
                <a:lnTo>
                  <a:pt x="2996138" y="985422"/>
                </a:lnTo>
                <a:lnTo>
                  <a:pt x="492711" y="985422"/>
                </a:lnTo>
                <a:cubicBezTo>
                  <a:pt x="220594" y="985422"/>
                  <a:pt x="0" y="764828"/>
                  <a:pt x="0" y="492711"/>
                </a:cubicBezTo>
                <a:cubicBezTo>
                  <a:pt x="0" y="220594"/>
                  <a:pt x="220594" y="0"/>
                  <a:pt x="492711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0">
            <a:extLst>
              <a:ext uri="{FF2B5EF4-FFF2-40B4-BE49-F238E27FC236}">
                <a16:creationId xmlns="" xmlns:a16="http://schemas.microsoft.com/office/drawing/2014/main" id="{BA4C9774-AEC6-47DE-857A-D12DD2C6A664}"/>
              </a:ext>
            </a:extLst>
          </p:cNvPr>
          <p:cNvSpPr/>
          <p:nvPr/>
        </p:nvSpPr>
        <p:spPr>
          <a:xfrm>
            <a:off x="5997421" y="4625649"/>
            <a:ext cx="2751044" cy="747567"/>
          </a:xfrm>
          <a:custGeom>
            <a:avLst/>
            <a:gdLst>
              <a:gd name="connsiteX0" fmla="*/ 808997 w 2985779"/>
              <a:gd name="connsiteY0" fmla="*/ 0 h 985422"/>
              <a:gd name="connsiteX1" fmla="*/ 2493068 w 2985779"/>
              <a:gd name="connsiteY1" fmla="*/ 0 h 985422"/>
              <a:gd name="connsiteX2" fmla="*/ 2985779 w 2985779"/>
              <a:gd name="connsiteY2" fmla="*/ 492711 h 985422"/>
              <a:gd name="connsiteX3" fmla="*/ 2493068 w 2985779"/>
              <a:gd name="connsiteY3" fmla="*/ 985422 h 985422"/>
              <a:gd name="connsiteX4" fmla="*/ 0 w 2985779"/>
              <a:gd name="connsiteY4" fmla="*/ 985422 h 985422"/>
              <a:gd name="connsiteX5" fmla="*/ 163815 w 2985779"/>
              <a:gd name="connsiteY5" fmla="*/ 862923 h 985422"/>
              <a:gd name="connsiteX6" fmla="*/ 715841 w 2985779"/>
              <a:gd name="connsiteY6" fmla="*/ 193379 h 985422"/>
              <a:gd name="connsiteX7" fmla="*/ 808997 w 2985779"/>
              <a:gd name="connsiteY7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5779" h="985422">
                <a:moveTo>
                  <a:pt x="808997" y="0"/>
                </a:moveTo>
                <a:lnTo>
                  <a:pt x="2493068" y="0"/>
                </a:lnTo>
                <a:cubicBezTo>
                  <a:pt x="2765185" y="0"/>
                  <a:pt x="2985779" y="220594"/>
                  <a:pt x="2985779" y="492711"/>
                </a:cubicBezTo>
                <a:cubicBezTo>
                  <a:pt x="2985779" y="764828"/>
                  <a:pt x="2765185" y="985422"/>
                  <a:pt x="2493068" y="985422"/>
                </a:cubicBezTo>
                <a:lnTo>
                  <a:pt x="0" y="985422"/>
                </a:lnTo>
                <a:lnTo>
                  <a:pt x="163815" y="862923"/>
                </a:lnTo>
                <a:cubicBezTo>
                  <a:pt x="388011" y="677901"/>
                  <a:pt x="576076" y="450663"/>
                  <a:pt x="715841" y="193379"/>
                </a:cubicBezTo>
                <a:lnTo>
                  <a:pt x="808997" y="0"/>
                </a:lnTo>
                <a:close/>
              </a:path>
            </a:pathLst>
          </a:custGeom>
          <a:gradFill>
            <a:gsLst>
              <a:gs pos="75000">
                <a:schemeClr val="bg1"/>
              </a:gs>
              <a:gs pos="2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899592" y="1630542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467544" y="213285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Tmon몬소리 Black" pitchFamily="2" charset="-127"/>
                <a:ea typeface="Tmon몬소리 Black" pitchFamily="2" charset="-127"/>
              </a:rPr>
              <a:t>컨셉</a:t>
            </a:r>
            <a:r>
              <a:rPr lang="en-US" altLang="ko-KR" sz="2200" dirty="0" smtClean="0"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및 컬러 </a:t>
            </a:r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정</a:t>
            </a:r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의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AD291F8-AD4C-42E4-A475-4D7450A535EB}"/>
              </a:ext>
            </a:extLst>
          </p:cNvPr>
          <p:cNvSpPr txBox="1"/>
          <p:nvPr/>
        </p:nvSpPr>
        <p:spPr>
          <a:xfrm>
            <a:off x="3880583" y="2877904"/>
            <a:ext cx="835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</a:t>
            </a:r>
            <a:endParaRPr lang="ko-KR" altLang="en-US" sz="100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469FE91-9B1F-47AD-A747-002AA9649397}"/>
              </a:ext>
            </a:extLst>
          </p:cNvPr>
          <p:cNvSpPr txBox="1"/>
          <p:nvPr/>
        </p:nvSpPr>
        <p:spPr>
          <a:xfrm>
            <a:off x="1801359" y="116632"/>
            <a:ext cx="5578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7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467544" y="2924946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827584" y="4293098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7596336" y="1628802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8028384" y="2924946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05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2A6283B4-C434-4930-BD70-6FDA3E578238}"/>
              </a:ext>
            </a:extLst>
          </p:cNvPr>
          <p:cNvSpPr txBox="1"/>
          <p:nvPr/>
        </p:nvSpPr>
        <p:spPr>
          <a:xfrm>
            <a:off x="7584353" y="4293098"/>
            <a:ext cx="80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06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179512" y="342900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디자인 레이아웃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611560" y="486916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로고</a:t>
            </a:r>
            <a:r>
              <a:rPr lang="en-US" altLang="ko-KR" sz="2200" dirty="0" smtClean="0">
                <a:latin typeface="Tmon몬소리 Black" pitchFamily="2" charset="-127"/>
                <a:ea typeface="Tmon몬소리 Black" pitchFamily="2" charset="-127"/>
              </a:rPr>
              <a:t>, </a:t>
            </a:r>
            <a:r>
              <a:rPr lang="ko-KR" altLang="en-US" sz="2200" dirty="0" err="1" smtClean="0">
                <a:latin typeface="Tmon몬소리 Black" pitchFamily="2" charset="-127"/>
                <a:ea typeface="Tmon몬소리 Black" pitchFamily="2" charset="-127"/>
              </a:rPr>
              <a:t>네비게이션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6948264" y="213285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폰트 </a:t>
            </a:r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정의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6876256" y="3356992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아이콘</a:t>
            </a:r>
            <a:r>
              <a:rPr lang="en-US" altLang="ko-KR" sz="2200" dirty="0" smtClean="0">
                <a:latin typeface="Tmon몬소리 Black" pitchFamily="2" charset="-127"/>
                <a:ea typeface="Tmon몬소리 Black" pitchFamily="2" charset="-127"/>
              </a:rPr>
              <a:t>, </a:t>
            </a:r>
            <a:r>
              <a:rPr lang="ko-KR" altLang="en-US" sz="2200" dirty="0" err="1" smtClean="0">
                <a:latin typeface="Tmon몬소리 Black" pitchFamily="2" charset="-127"/>
                <a:ea typeface="Tmon몬소리 Black" pitchFamily="2" charset="-127"/>
              </a:rPr>
              <a:t>불릿</a:t>
            </a:r>
            <a:r>
              <a:rPr lang="en-US" altLang="ko-KR" sz="2200" dirty="0" smtClean="0">
                <a:latin typeface="Tmon몬소리 Black" pitchFamily="2" charset="-127"/>
                <a:ea typeface="Tmon몬소리 Black" pitchFamily="2" charset="-127"/>
              </a:rPr>
              <a:t>,</a:t>
            </a:r>
          </a:p>
          <a:p>
            <a:r>
              <a:rPr lang="en-US" altLang="ko-KR" sz="2200" dirty="0" smtClean="0">
                <a:latin typeface="Tmon몬소리 Black" pitchFamily="2" charset="-127"/>
                <a:ea typeface="Tmon몬소리 Black" pitchFamily="2" charset="-127"/>
              </a:rPr>
              <a:t>            </a:t>
            </a:r>
            <a:r>
              <a:rPr lang="ko-KR" altLang="en-US" sz="2200" dirty="0" smtClean="0">
                <a:latin typeface="Tmon몬소리 Black" pitchFamily="2" charset="-127"/>
                <a:ea typeface="Tmon몬소리 Black" pitchFamily="2" charset="-127"/>
              </a:rPr>
              <a:t>이미지 등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E29EB76-03E6-4571-876D-8136EF18790F}"/>
              </a:ext>
            </a:extLst>
          </p:cNvPr>
          <p:cNvSpPr txBox="1"/>
          <p:nvPr/>
        </p:nvSpPr>
        <p:spPr>
          <a:xfrm>
            <a:off x="7020272" y="4797152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Tmon몬소리 Black" pitchFamily="2" charset="-127"/>
                <a:ea typeface="Tmon몬소리 Black" pitchFamily="2" charset="-127"/>
              </a:rPr>
              <a:t>푸터</a:t>
            </a:r>
            <a:endParaRPr lang="ko-KR" altLang="en-US" sz="2200" dirty="0">
              <a:latin typeface="Tmon몬소리 Black" pitchFamily="2" charset="-127"/>
              <a:ea typeface="Tmon몬소리 Black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6강의실-1\Desktop\co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46474"/>
            <a:ext cx="7781992" cy="54991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FF000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01 </a:t>
            </a:r>
            <a:r>
              <a:rPr lang="ko-KR" altLang="en-US" sz="2800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컨셉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및 컬러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정의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98072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디자인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컨셉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13978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컬러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정의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06557"/>
            <a:ext cx="3424335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일상으로부터의 해방이라는 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테마파크의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이미지를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‘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명쾌하고 시원하다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’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라고 생각했고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이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러한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느낌을 주기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위해 푸른색 계통을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사용했다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또한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사이트 이용자가 정보에 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집중할 수 있도록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심플한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흑백과 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모노톤을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주로 사용했고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군데군데 포인트를 주기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위해 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노란계통의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#ffe285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색상을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선택했다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1028" name="Picture 4" descr="C:\Users\6강의실-1\Desktop\0_sc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836712"/>
            <a:ext cx="4896544" cy="2619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6강의실-1\Desktop\2_design_lay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5242971" cy="280444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FFC00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02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디자인 레이아웃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○ 디자인 레이아웃</a:t>
            </a:r>
            <a:endParaRPr lang="ko-KR" altLang="en-US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570656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①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메인로고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	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②로그인 영역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	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③사이트 주제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	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④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네비게이션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(GNB)</a:t>
            </a:r>
          </a:p>
          <a:p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⑤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컨텐츠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영역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사진 슬라이드 쇼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)	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⑥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푸터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사이트 정보 및 기업 정보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등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)	    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⑦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2depth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버튼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모바일에서만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)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5121" name="Picture 1" descr="D:\[20181107 임선구]\2-3. GUI 디자인\2_design_layout_mobi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1" y="1196752"/>
            <a:ext cx="3067252" cy="414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FFFF0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03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로고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네비게이션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56992"/>
            <a:ext cx="561662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테마파크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알아보기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사이트 이름인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놀이넷을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 간단하게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표현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메인 테마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색상인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#1e2a78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를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사용함으로써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사이트와 일체감 부여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9807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네비게이션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074" name="Picture 2" descr="C:\Users\6강의실-1\Desktop\3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74896"/>
            <a:ext cx="1368152" cy="1394064"/>
          </a:xfrm>
          <a:prstGeom prst="rect">
            <a:avLst/>
          </a:prstGeom>
          <a:noFill/>
        </p:spPr>
      </p:pic>
      <p:pic>
        <p:nvPicPr>
          <p:cNvPr id="3075" name="Picture 3" descr="C:\Users\6강의실-1\Desktop\3_nav_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4824536" cy="1416235"/>
          </a:xfrm>
          <a:prstGeom prst="rect">
            <a:avLst/>
          </a:prstGeom>
          <a:noFill/>
        </p:spPr>
      </p:pic>
      <p:pic>
        <p:nvPicPr>
          <p:cNvPr id="3076" name="Picture 4" descr="C:\Users\6강의실-1\Desktop\3_nav_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363813"/>
            <a:ext cx="4824536" cy="1433339"/>
          </a:xfrm>
          <a:prstGeom prst="rect">
            <a:avLst/>
          </a:prstGeom>
          <a:noFill/>
        </p:spPr>
      </p:pic>
      <p:pic>
        <p:nvPicPr>
          <p:cNvPr id="3077" name="Picture 5" descr="C:\Users\6강의실-1\Desktop\3_nav_loca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5259747"/>
            <a:ext cx="4824536" cy="32949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로고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2924944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1depth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마우스 오버 시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4777407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2depth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마우스 오버 시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5569495"/>
            <a:ext cx="3852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◎ 서브 페이지로 이동 시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현재 위치한 페이지 표시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0070C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04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폰트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정의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메인 메뉴에 사용한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/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할 폰트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717032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푸터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및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콘텐츠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 영역에 사용한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/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할 폰트 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238308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font-family :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주아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font-size : 16px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font-weight : normal / bold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letter-spacing : -1px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line-height :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4302388"/>
            <a:ext cx="1882760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font-family : </a:t>
            </a:r>
            <a:r>
              <a:rPr lang="ko-KR" altLang="en-US" sz="1400" dirty="0" err="1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나눔고딕</a:t>
            </a:r>
            <a:endParaRPr lang="en-US" altLang="ko-KR" sz="1400" dirty="0" smtClean="0">
              <a:solidFill>
                <a:srgbClr val="BBBBBB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400" dirty="0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font-size : 12px</a:t>
            </a:r>
          </a:p>
          <a:p>
            <a:r>
              <a:rPr lang="en-US" altLang="ko-KR" sz="1400" dirty="0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font-weight : normal</a:t>
            </a:r>
          </a:p>
          <a:p>
            <a:r>
              <a:rPr lang="en-US" altLang="ko-KR" sz="1400" dirty="0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letter-spacing : -1px</a:t>
            </a:r>
          </a:p>
          <a:p>
            <a:r>
              <a:rPr lang="en-US" altLang="ko-KR" sz="1400" dirty="0" smtClean="0">
                <a:solidFill>
                  <a:srgbClr val="BBBBBB"/>
                </a:solidFill>
                <a:latin typeface="나눔스퀘어라운드 Light" pitchFamily="50" charset="-127"/>
                <a:ea typeface="나눔스퀘어라운드 Light" pitchFamily="50" charset="-127"/>
              </a:rPr>
              <a:t>line-height 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415" y="1556792"/>
            <a:ext cx="1645707" cy="1169551"/>
          </a:xfrm>
          <a:prstGeom prst="rect">
            <a:avLst/>
          </a:prstGeom>
          <a:solidFill>
            <a:srgbClr val="1E2A78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font-family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주아</a:t>
            </a:r>
            <a:endParaRPr lang="en-US" altLang="ko-KR" sz="1400" dirty="0" smtClean="0">
              <a:solidFill>
                <a:schemeClr val="bg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font-size : 40px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font-weight : bold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letter-spacing : 0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라운드 Light" pitchFamily="50" charset="-127"/>
                <a:ea typeface="나눔스퀘어라운드 Light" pitchFamily="50" charset="-127"/>
              </a:rPr>
              <a:t>line-height :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4302388"/>
            <a:ext cx="1882760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font-family : </a:t>
            </a:r>
            <a:r>
              <a:rPr lang="ko-KR" altLang="en-US" sz="1400" dirty="0" err="1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나눔고딕</a:t>
            </a:r>
            <a:endParaRPr lang="en-US" altLang="ko-KR" sz="1400" dirty="0" smtClean="0">
              <a:solidFill>
                <a:srgbClr val="414EA5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400" dirty="0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font-size : 13px</a:t>
            </a:r>
          </a:p>
          <a:p>
            <a:r>
              <a:rPr lang="en-US" altLang="ko-KR" sz="1400" dirty="0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font-weight : normal</a:t>
            </a:r>
          </a:p>
          <a:p>
            <a:r>
              <a:rPr lang="en-US" altLang="ko-KR" sz="1400" dirty="0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letter-spacing : -1px</a:t>
            </a:r>
          </a:p>
          <a:p>
            <a:r>
              <a:rPr lang="en-US" altLang="ko-KR" sz="1400" dirty="0" smtClean="0">
                <a:solidFill>
                  <a:srgbClr val="414EA5"/>
                </a:solidFill>
                <a:latin typeface="나눔스퀘어라운드 Light" pitchFamily="50" charset="-127"/>
                <a:ea typeface="나눔스퀘어라운드 Light" pitchFamily="50" charset="-127"/>
              </a:rPr>
              <a:t>line-height :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3616" y="4302388"/>
            <a:ext cx="1882760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font-family : </a:t>
            </a:r>
            <a:r>
              <a:rPr lang="ko-KR" altLang="en-US" sz="1400" dirty="0" err="1" smtClean="0">
                <a:latin typeface="나눔스퀘어라운드 Light" pitchFamily="50" charset="-127"/>
                <a:ea typeface="나눔스퀘어라운드 Light" pitchFamily="50" charset="-127"/>
              </a:rPr>
              <a:t>나눔고딕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font-size : 12px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font-weight : normal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letter-spacing : -1px</a:t>
            </a:r>
          </a:p>
          <a:p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line-height 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15616" y="4581128"/>
            <a:ext cx="50405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5576" y="4077073"/>
            <a:ext cx="50405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00B05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05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불릿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이미지 등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아이콘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4098" name="Picture 2" descr="D:\[20190220_lsg_git]\web-page\[portfolio]\nolenet\img\common\icon_3dang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556792"/>
            <a:ext cx="952500" cy="952500"/>
          </a:xfrm>
          <a:prstGeom prst="rect">
            <a:avLst/>
          </a:prstGeom>
          <a:noFill/>
        </p:spPr>
      </p:pic>
      <p:pic>
        <p:nvPicPr>
          <p:cNvPr id="4099" name="Picture 3" descr="D:\[20190220_lsg_git]\web-page\[portfolio]\nolenet\img\common\icon_4w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952500" cy="952500"/>
          </a:xfrm>
          <a:prstGeom prst="rect">
            <a:avLst/>
          </a:prstGeom>
          <a:noFill/>
        </p:spPr>
      </p:pic>
      <p:pic>
        <p:nvPicPr>
          <p:cNvPr id="4100" name="Picture 4" descr="D:\[20190220_lsg_git]\web-page\[portfolio]\nolenet\img\common\icon_1wh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556792"/>
            <a:ext cx="952500" cy="952500"/>
          </a:xfrm>
          <a:prstGeom prst="rect">
            <a:avLst/>
          </a:prstGeom>
          <a:noFill/>
        </p:spPr>
      </p:pic>
      <p:pic>
        <p:nvPicPr>
          <p:cNvPr id="4101" name="Picture 5" descr="D:\[20190220_lsg_git]\web-page\[portfolio]\nolenet\img\common\icon_2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556792"/>
            <a:ext cx="952500" cy="952500"/>
          </a:xfrm>
          <a:prstGeom prst="rect">
            <a:avLst/>
          </a:prstGeom>
          <a:noFill/>
        </p:spPr>
      </p:pic>
      <p:pic>
        <p:nvPicPr>
          <p:cNvPr id="4102" name="Picture 6" descr="D:\[20190220_lsg_git]\web-page\[portfolio]\nolenet\img\sub4\backgrou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3717" y="4077072"/>
            <a:ext cx="2826675" cy="19974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41669" y="360437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사진 외 배경 이미지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60437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아이콘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4103" name="Picture 7" descr="D:\[20190220_lsg_git]\web-page\[portfolio]\nolenet\img\common\mobile_men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1700808"/>
            <a:ext cx="679698" cy="679698"/>
          </a:xfrm>
          <a:prstGeom prst="rect">
            <a:avLst/>
          </a:prstGeom>
          <a:noFill/>
        </p:spPr>
      </p:pic>
      <p:pic>
        <p:nvPicPr>
          <p:cNvPr id="4104" name="Picture 8" descr="D:\[20190220_lsg_git]\web-page\[portfolio]\nolenet\img\common\nav_indicator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4149080"/>
            <a:ext cx="288032" cy="576064"/>
          </a:xfrm>
          <a:prstGeom prst="rect">
            <a:avLst/>
          </a:prstGeom>
          <a:noFill/>
        </p:spPr>
      </p:pic>
      <p:pic>
        <p:nvPicPr>
          <p:cNvPr id="4105" name="Picture 9" descr="D:\[20190220_lsg_git]\web-page\[portfolio]\nolenet\img\common\nav_indicator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5229200"/>
            <a:ext cx="324036" cy="648072"/>
          </a:xfrm>
          <a:prstGeom prst="rect">
            <a:avLst/>
          </a:prstGeom>
          <a:noFill/>
        </p:spPr>
      </p:pic>
      <p:pic>
        <p:nvPicPr>
          <p:cNvPr id="4106" name="Picture 10" descr="D:\[20190220_lsg_git]\web-page\[portfolio]\nolenet\img\common\nav_indicato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9632" y="4653136"/>
            <a:ext cx="311274" cy="622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_footer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395536" y="4869160"/>
            <a:ext cx="3240360" cy="5760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694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스타일 가이드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&gt; </a:t>
            </a:r>
            <a:r>
              <a:rPr lang="ko-KR" altLang="en-US" sz="2800" dirty="0" smtClean="0">
                <a:solidFill>
                  <a:srgbClr val="92D050"/>
                </a:solidFill>
                <a:latin typeface="Tmon몬소리 Black" pitchFamily="2" charset="-127"/>
                <a:ea typeface="Tmon몬소리 Black" pitchFamily="2" charset="-127"/>
              </a:rPr>
              <a:t>●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06 </a:t>
            </a:r>
            <a:r>
              <a:rPr lang="ko-KR" altLang="en-US" sz="2800" dirty="0" err="1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푸터</a:t>
            </a:r>
            <a:endParaRPr lang="ko-KR" altLang="en-US" sz="2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○ </a:t>
            </a: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푸터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5122" name="Picture 2" descr="C:\Users\6강의실-1\Desktop\4_foo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825079"/>
            <a:ext cx="8424936" cy="1007169"/>
          </a:xfrm>
          <a:prstGeom prst="rect">
            <a:avLst/>
          </a:prstGeom>
          <a:noFill/>
        </p:spPr>
      </p:pic>
      <p:pic>
        <p:nvPicPr>
          <p:cNvPr id="5123" name="Picture 3" descr="C:\Users\6강의실-1\Desktop\4_footer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629" y="4149080"/>
            <a:ext cx="3343275" cy="457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64711" y="48691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기타 사이트 정보</a:t>
            </a:r>
            <a:endParaRPr lang="en-US" altLang="ko-KR" sz="14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마우스 오버 시 반응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684" y="2905199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사업자 정보 및 기타 사이트 정보 제공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그 외 사항은 폰트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/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컬러 규정에 맞춰서</a:t>
            </a:r>
            <a:endParaRPr lang="ko-KR" altLang="en-US" sz="14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44092" y="5589240"/>
          <a:ext cx="1155700" cy="685800"/>
        </p:xfrm>
        <a:graphic>
          <a:graphicData uri="http://schemas.openxmlformats.org/presentationml/2006/ole">
            <p:oleObj spid="_x0000_s1026" name="포장기 셸 개체" showAsIcon="1" r:id="rId7" imgW="1155240" imgH="685800" progId="Package">
              <p:embed/>
            </p:oleObj>
          </a:graphicData>
        </a:graphic>
      </p:graphicFrame>
      <p:pic>
        <p:nvPicPr>
          <p:cNvPr id="1027" name="Picture 3" descr="D:\[20181107 임선구]\2-3. GUI 디자인\4_footer_ani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564" y="4005064"/>
            <a:ext cx="33909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310</Words>
  <Application>Microsoft Office PowerPoint</Application>
  <PresentationFormat>화면 슬라이드 쇼(4:3)</PresentationFormat>
  <Paragraphs>82</Paragraphs>
  <Slides>8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맑은 고딕</vt:lpstr>
      <vt:lpstr>Tmon몬소리 Black</vt:lpstr>
      <vt:lpstr>Arial Black</vt:lpstr>
      <vt:lpstr>나눔스퀘어라운드 ExtraBold</vt:lpstr>
      <vt:lpstr>나눔스퀘어라운드 Light</vt:lpstr>
      <vt:lpstr>Office 테마</vt:lpstr>
      <vt:lpstr>포장기 셸 개체</vt:lpstr>
      <vt:lpstr>테마파크 알아보기 홈페이지 (놀이넷)  스타일 가이드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테마파크 알아보기 프로젝트 스타일 가이드</dc:title>
  <dc:creator>Microsoft Corporation</dc:creator>
  <cp:lastModifiedBy>6강의실-1</cp:lastModifiedBy>
  <cp:revision>94</cp:revision>
  <dcterms:created xsi:type="dcterms:W3CDTF">2006-10-05T04:04:58Z</dcterms:created>
  <dcterms:modified xsi:type="dcterms:W3CDTF">2019-03-07T01:11:25Z</dcterms:modified>
</cp:coreProperties>
</file>