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2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75" d="100"/>
          <a:sy n="75" d="100"/>
        </p:scale>
        <p:origin x="-1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ugirumu\Documents\OneDrive%20-%20NREL\HPC4Mobility\Ford_Proposal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33622578830804"/>
          <c:y val="5.0925925925925923E-2"/>
          <c:w val="0.81543693060609135"/>
          <c:h val="0.7950072907553222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Sheet1!$H$15</c:f>
              <c:strCache>
                <c:ptCount val="1"/>
                <c:pt idx="0">
                  <c:v>OTM-MPI Rate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Sheet1!$G$16:$G$25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numCache>
            </c:numRef>
          </c:xVal>
          <c:yVal>
            <c:numRef>
              <c:f>Sheet1!$H$16:$H$25</c:f>
              <c:numCache>
                <c:formatCode>General</c:formatCode>
                <c:ptCount val="10"/>
                <c:pt idx="0">
                  <c:v>1.212847945464719E-4</c:v>
                </c:pt>
                <c:pt idx="1">
                  <c:v>5.708340464644152E-4</c:v>
                </c:pt>
                <c:pt idx="2">
                  <c:v>1.2418145267696803E-3</c:v>
                </c:pt>
                <c:pt idx="3">
                  <c:v>2.5622386996946066E-3</c:v>
                </c:pt>
                <c:pt idx="4">
                  <c:v>5.0554353766223518E-3</c:v>
                </c:pt>
                <c:pt idx="5">
                  <c:v>8.0666108457196142E-3</c:v>
                </c:pt>
                <c:pt idx="6">
                  <c:v>1.4018246149187783E-2</c:v>
                </c:pt>
                <c:pt idx="7">
                  <c:v>2.4511005441443207E-2</c:v>
                </c:pt>
                <c:pt idx="8">
                  <c:v>4.0175970751893296E-2</c:v>
                </c:pt>
                <c:pt idx="9">
                  <c:v>5.7788770486119134E-2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429-A141-8630-213B97466249}"/>
            </c:ext>
          </c:extLst>
        </c:ser>
        <c:ser>
          <c:idx val="1"/>
          <c:order val="1"/>
          <c:tx>
            <c:strRef>
              <c:f>Sheet1!$I$15</c:f>
              <c:strCache>
                <c:ptCount val="1"/>
                <c:pt idx="0">
                  <c:v>Ideal Rate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Sheet1!$G$16:$G$25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numCache>
            </c:numRef>
          </c:xVal>
          <c:yVal>
            <c:numRef>
              <c:f>Sheet1!$I$16:$I$25</c:f>
              <c:numCache>
                <c:formatCode>General</c:formatCode>
                <c:ptCount val="10"/>
                <c:pt idx="0">
                  <c:v>1.212847945464719E-4</c:v>
                </c:pt>
                <c:pt idx="1">
                  <c:v>4.8513917818588759E-4</c:v>
                </c:pt>
                <c:pt idx="2">
                  <c:v>9.7027835637177517E-4</c:v>
                </c:pt>
                <c:pt idx="3">
                  <c:v>1.9405567127435503E-3</c:v>
                </c:pt>
                <c:pt idx="4">
                  <c:v>3.8811134254871007E-3</c:v>
                </c:pt>
                <c:pt idx="5">
                  <c:v>7.7622268509742014E-3</c:v>
                </c:pt>
                <c:pt idx="6">
                  <c:v>1.5524453701948403E-2</c:v>
                </c:pt>
                <c:pt idx="7">
                  <c:v>3.1048907403896805E-2</c:v>
                </c:pt>
                <c:pt idx="8">
                  <c:v>6.2097814807793611E-2</c:v>
                </c:pt>
                <c:pt idx="9">
                  <c:v>0.12419562961558722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429-A141-8630-213B97466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7453983"/>
        <c:axId val="784002271"/>
      </c:scatterChart>
      <c:valAx>
        <c:axId val="787453983"/>
        <c:scaling>
          <c:orientation val="minMax"/>
          <c:max val="103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MPI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002271"/>
        <c:crosses val="autoZero"/>
        <c:crossBetween val="midCat"/>
      </c:valAx>
      <c:valAx>
        <c:axId val="7840022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Simulations/s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453983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5394412371042077"/>
          <c:y val="6.6881018990454288E-2"/>
          <c:w val="0.296143481690888"/>
          <c:h val="0.133274059406370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3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6B3F-DE43-49CD-95AD-35240E18A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AF519-9AEE-4650-A983-0EDBC03C7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E5CB3-8682-4B0C-A80C-EBED5F07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05149-073B-4E1C-8D4E-28BBFA37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C0D3C-AF76-4773-A871-5912BF70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8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108D-522E-4F9C-8B7F-31FFA3F9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D8939-0223-4535-A7CC-551565FC5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09031-9C3D-4215-973B-A4BB0D87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A126D-9A74-49B8-A620-01E160EB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F32D8-129C-48BA-815C-84D281E5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7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DF23E-E5B8-4437-9EEB-CC594B892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DAFBA-5FB4-4939-BF7D-B6AE99271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C895-B6D8-462A-8B7D-9DA3D8D9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4F56-3D52-4239-9512-FA934057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F1F7-1C8A-4533-830E-33B291C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61-60E7-43C4-BB93-BAB840C3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ABBBD-1620-4078-B178-9C0A56EF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3BBA8-8211-4215-973D-4E929545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E5FE-F148-4B67-A7F5-2671EB24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1F80-8A3E-4818-ADED-3F9220E5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0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6994-1401-45C1-80A9-1B873477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40429-BD8F-43F3-90ED-8150F1202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E91AE-EA00-4A59-A134-DB90A159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08E83-D87B-44D1-8912-BA8DEA1A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8383-451A-4E73-99DC-7787CAEE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CA68-1C30-4D3D-BD5E-275562B9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9079-8C2D-4B26-8A39-9FCECFEEF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D496D-99E7-4997-8F6A-4D20C9C13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3A1A6-0A30-4530-A890-13F2E464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BB6E2-8AC5-4712-BD1A-B0AA6DDD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871B-F758-4DDB-82B4-524DDBF0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5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D8C6-024D-4097-A2A7-0DB2555B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761E0-037C-4079-9385-1549B6D0C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CBD12-579C-4F37-9096-1121D934D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B5C7B-B28B-4E2B-A577-49D588C94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C163-A579-4F0D-B6BD-0DDDC31AE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8611A-FEE6-4501-94BC-6FBF1775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977D2-CAAF-4942-A82D-47D46029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5D06B-9145-47FC-BEF2-0BA22E97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8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173C-6837-4CB0-9E41-0AC344C3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A05F0-B356-4184-A728-12613CD0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D7A20-7EB4-445F-9EC2-11655507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F9B59-ED13-42B2-8B1B-9FEE97D0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5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3F192-39E3-4E3C-B36E-EA7D167D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2C1B3-DD81-4057-92D6-4B4AC112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8C10E-7773-4546-A36C-1BA279D3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8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51BB-5C7D-4A15-B0E5-E317DA66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5CC9-4F90-442A-BBC1-4E737199C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08FBB-0DCF-4C30-AE2C-E83CD7B7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4F2F1-234B-4A92-9AEA-C8DF5B43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B59C9-A1F0-4A65-A072-EF76F1B8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5D013-AE85-4019-8E40-8CD4F213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6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5504-990A-408E-BC85-B4CDECC0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52369-FBC1-4642-86D5-7C71AD189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D95D3-659B-415A-B08D-FE6A35AB1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8A6E6-12ED-4567-AF08-A64F1945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E7825-98FD-4B73-91EC-8AFC3D96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26611-955A-4DC6-BED8-177BB629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5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A9F8F-AD7A-46CB-BA5B-2D34584E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8E2CF-41A6-429C-ADD1-E2ED3B1A0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F11E-62FC-41FE-9DB6-4A80A2ABB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5F7FB-053A-442B-97E1-F46BC341F4A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43C0D-E7D1-4E9F-B88E-93F8F5D80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BC97-9A0B-446A-B347-34B3088D6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3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2799187-683D-494C-A02D-56813AA64A11}"/>
              </a:ext>
            </a:extLst>
          </p:cNvPr>
          <p:cNvGrpSpPr/>
          <p:nvPr/>
        </p:nvGrpSpPr>
        <p:grpSpPr>
          <a:xfrm>
            <a:off x="1775574" y="1652154"/>
            <a:ext cx="9450968" cy="2539238"/>
            <a:chOff x="1044054" y="458354"/>
            <a:chExt cx="9450968" cy="253923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8A17608-0728-4CA2-8C58-B7CFC9BFC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9523" y="2505796"/>
              <a:ext cx="52578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01BD2A7-8254-443D-A9C1-4239607BBF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9523" y="2035202"/>
              <a:ext cx="52578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9D375F-53E7-4566-B379-47867A4E8603}"/>
                </a:ext>
              </a:extLst>
            </p:cNvPr>
            <p:cNvSpPr/>
            <p:nvPr/>
          </p:nvSpPr>
          <p:spPr>
            <a:xfrm>
              <a:off x="7044948" y="1586877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47BA2F-C954-44BF-842F-D3863F8246B3}"/>
                </a:ext>
              </a:extLst>
            </p:cNvPr>
            <p:cNvSpPr/>
            <p:nvPr/>
          </p:nvSpPr>
          <p:spPr>
            <a:xfrm>
              <a:off x="6304483" y="1586877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B283B0-C43E-4A74-9ABE-79E315AE1BCF}"/>
                </a:ext>
              </a:extLst>
            </p:cNvPr>
            <p:cNvSpPr/>
            <p:nvPr/>
          </p:nvSpPr>
          <p:spPr>
            <a:xfrm>
              <a:off x="5564016" y="1586877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AB5BD0-DABA-455C-881B-F9865488EDC9}"/>
                </a:ext>
              </a:extLst>
            </p:cNvPr>
            <p:cNvSpPr/>
            <p:nvPr/>
          </p:nvSpPr>
          <p:spPr>
            <a:xfrm>
              <a:off x="4823549" y="1586877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D252FB-3EFD-4F06-8435-BF4EC47DEB30}"/>
                </a:ext>
              </a:extLst>
            </p:cNvPr>
            <p:cNvSpPr/>
            <p:nvPr/>
          </p:nvSpPr>
          <p:spPr>
            <a:xfrm>
              <a:off x="4083082" y="1586877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D22003-9001-4AAF-9BBB-20EDFE76FA55}"/>
                </a:ext>
              </a:extLst>
            </p:cNvPr>
            <p:cNvSpPr/>
            <p:nvPr/>
          </p:nvSpPr>
          <p:spPr>
            <a:xfrm>
              <a:off x="3342615" y="1586877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B008A9-2A44-4B19-963E-3F4D039F0E89}"/>
                </a:ext>
              </a:extLst>
            </p:cNvPr>
            <p:cNvSpPr/>
            <p:nvPr/>
          </p:nvSpPr>
          <p:spPr>
            <a:xfrm>
              <a:off x="2602148" y="1586877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0D1D52-65CF-450B-B456-8A782FFFE752}"/>
                </a:ext>
              </a:extLst>
            </p:cNvPr>
            <p:cNvSpPr/>
            <p:nvPr/>
          </p:nvSpPr>
          <p:spPr>
            <a:xfrm>
              <a:off x="7044948" y="2059865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F4FFD7-C948-49E1-9FAF-D239DB3072D1}"/>
                </a:ext>
              </a:extLst>
            </p:cNvPr>
            <p:cNvSpPr/>
            <p:nvPr/>
          </p:nvSpPr>
          <p:spPr>
            <a:xfrm>
              <a:off x="6304483" y="2059865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317452-D59C-4674-9B79-CF702AFE3CC3}"/>
                </a:ext>
              </a:extLst>
            </p:cNvPr>
            <p:cNvSpPr/>
            <p:nvPr/>
          </p:nvSpPr>
          <p:spPr>
            <a:xfrm>
              <a:off x="5564016" y="2059865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90E5B8-E614-48C2-B698-981EFF91A4B0}"/>
                </a:ext>
              </a:extLst>
            </p:cNvPr>
            <p:cNvSpPr/>
            <p:nvPr/>
          </p:nvSpPr>
          <p:spPr>
            <a:xfrm>
              <a:off x="4823549" y="2059865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31482C-709B-41CA-9CAA-878A9BBC28A0}"/>
                </a:ext>
              </a:extLst>
            </p:cNvPr>
            <p:cNvSpPr/>
            <p:nvPr/>
          </p:nvSpPr>
          <p:spPr>
            <a:xfrm>
              <a:off x="4083082" y="2059865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D06253-9967-4D64-BEE6-449A3C644303}"/>
                </a:ext>
              </a:extLst>
            </p:cNvPr>
            <p:cNvSpPr/>
            <p:nvPr/>
          </p:nvSpPr>
          <p:spPr>
            <a:xfrm>
              <a:off x="3342615" y="2059865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BF886E-425B-4552-B901-1F710739CE95}"/>
                </a:ext>
              </a:extLst>
            </p:cNvPr>
            <p:cNvSpPr/>
            <p:nvPr/>
          </p:nvSpPr>
          <p:spPr>
            <a:xfrm>
              <a:off x="2602148" y="2059865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F1E0280-E89C-4432-89AF-8F95660C6FCF}"/>
                </a:ext>
              </a:extLst>
            </p:cNvPr>
            <p:cNvSpPr/>
            <p:nvPr/>
          </p:nvSpPr>
          <p:spPr>
            <a:xfrm>
              <a:off x="7044948" y="2531138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DB681B-058F-4BB9-B44C-1A4051FA43E5}"/>
                </a:ext>
              </a:extLst>
            </p:cNvPr>
            <p:cNvSpPr/>
            <p:nvPr/>
          </p:nvSpPr>
          <p:spPr>
            <a:xfrm>
              <a:off x="6304483" y="2531138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951D2A-1EE1-4FCD-AA9D-886F550126DD}"/>
                </a:ext>
              </a:extLst>
            </p:cNvPr>
            <p:cNvSpPr/>
            <p:nvPr/>
          </p:nvSpPr>
          <p:spPr>
            <a:xfrm>
              <a:off x="5564016" y="2531138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D1B4AC-4C7F-4757-BD36-AD42DDD8B66B}"/>
                </a:ext>
              </a:extLst>
            </p:cNvPr>
            <p:cNvSpPr/>
            <p:nvPr/>
          </p:nvSpPr>
          <p:spPr>
            <a:xfrm>
              <a:off x="4823549" y="2531138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B609B7-516A-41B7-84CA-FCC96D5F8344}"/>
                </a:ext>
              </a:extLst>
            </p:cNvPr>
            <p:cNvSpPr/>
            <p:nvPr/>
          </p:nvSpPr>
          <p:spPr>
            <a:xfrm>
              <a:off x="4083082" y="2531138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EA5C8C-547B-4B4B-981C-6910C73EB5B8}"/>
                </a:ext>
              </a:extLst>
            </p:cNvPr>
            <p:cNvSpPr/>
            <p:nvPr/>
          </p:nvSpPr>
          <p:spPr>
            <a:xfrm>
              <a:off x="3342615" y="2531138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B4E5084-1BAF-4223-9D3F-116B855FDE28}"/>
                </a:ext>
              </a:extLst>
            </p:cNvPr>
            <p:cNvSpPr/>
            <p:nvPr/>
          </p:nvSpPr>
          <p:spPr>
            <a:xfrm>
              <a:off x="2602148" y="2531138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EDC164B-629F-4944-83EE-CC9C6337D0EE}"/>
                </a:ext>
              </a:extLst>
            </p:cNvPr>
            <p:cNvCxnSpPr>
              <a:cxnSpLocks/>
            </p:cNvCxnSpPr>
            <p:nvPr/>
          </p:nvCxnSpPr>
          <p:spPr>
            <a:xfrm>
              <a:off x="6037484" y="1747427"/>
              <a:ext cx="21345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6B8F23-906B-4478-9643-4775C8D1C047}"/>
                </a:ext>
              </a:extLst>
            </p:cNvPr>
            <p:cNvCxnSpPr>
              <a:cxnSpLocks/>
            </p:cNvCxnSpPr>
            <p:nvPr/>
          </p:nvCxnSpPr>
          <p:spPr>
            <a:xfrm>
              <a:off x="6037484" y="1747427"/>
              <a:ext cx="0" cy="18539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0830544-F9AE-4DBE-B6AD-8EF1A14DF4C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49810" y="2230212"/>
              <a:ext cx="21345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2CA200B-0A02-4C77-AEDC-C9404ADA6A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49233" y="2244238"/>
              <a:ext cx="0" cy="18539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D1C36-D18D-4C56-B0B1-1F7E340DC99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40919" y="2716759"/>
              <a:ext cx="21345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F3C6A3-3FAB-4434-8FD2-908CF7EA7D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40342" y="2730785"/>
              <a:ext cx="0" cy="18539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625B8D-B9D1-42A0-983D-D191A1FB5DE8}"/>
                </a:ext>
              </a:extLst>
            </p:cNvPr>
            <p:cNvSpPr txBox="1"/>
            <p:nvPr/>
          </p:nvSpPr>
          <p:spPr>
            <a:xfrm>
              <a:off x="1087784" y="1594497"/>
              <a:ext cx="14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lane group 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C6405D-655D-426D-82F8-6CB11651281A}"/>
                </a:ext>
              </a:extLst>
            </p:cNvPr>
            <p:cNvSpPr txBox="1"/>
            <p:nvPr/>
          </p:nvSpPr>
          <p:spPr>
            <a:xfrm>
              <a:off x="1132668" y="2078705"/>
              <a:ext cx="13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lane group 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F9B29F-74AC-4B76-9AC6-48EB11BE4F78}"/>
                </a:ext>
              </a:extLst>
            </p:cNvPr>
            <p:cNvSpPr txBox="1"/>
            <p:nvPr/>
          </p:nvSpPr>
          <p:spPr>
            <a:xfrm>
              <a:off x="1044054" y="2560066"/>
              <a:ext cx="1447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lane groups 3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857A090-01FC-4FAD-A857-50618E87D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1243" y="1667430"/>
              <a:ext cx="384183" cy="26892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8D465B3-D289-4045-B135-1ACACF67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5872" y="2147161"/>
              <a:ext cx="373206" cy="24697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CC3BE97-4756-4DB5-B31E-E5E3FA86C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5476" y="2620587"/>
              <a:ext cx="367718" cy="25246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2BE031B-4D81-4D5B-87D4-087546848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7644" y="1648405"/>
              <a:ext cx="400648" cy="285393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2370B71-9A84-4B9E-B17B-146DD2822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7169" y="2127801"/>
              <a:ext cx="406136" cy="28539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9FE9C29-3AB1-4BFC-91B2-F75003278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82589" y="2600154"/>
              <a:ext cx="395160" cy="29637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19E60FA-8C24-4389-937D-7D806D0BE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00522" y="2164684"/>
              <a:ext cx="98687" cy="197374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9B23188-AE6E-44E4-90B1-134CBF6C6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74025" y="1663483"/>
              <a:ext cx="351839" cy="27031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A267807-BB32-4CAA-9EF4-4B667570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58928" y="2608924"/>
              <a:ext cx="381874" cy="26602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B716DE8-0A67-4DC4-9902-B1BFFEE8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14816" y="1640089"/>
              <a:ext cx="246292" cy="30246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F1EB356-9320-4AEA-B355-287878E24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19008" y="2116410"/>
              <a:ext cx="241970" cy="2895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F5223B8-F04E-4CA7-84C6-9BAB14BD0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19009" y="2598936"/>
              <a:ext cx="241970" cy="298142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47002E2-87A0-4E35-A19B-6F25F391B078}"/>
                </a:ext>
              </a:extLst>
            </p:cNvPr>
            <p:cNvSpPr txBox="1"/>
            <p:nvPr/>
          </p:nvSpPr>
          <p:spPr>
            <a:xfrm>
              <a:off x="5775525" y="1627846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C048868-D27E-4794-BA77-16525A876EE7}"/>
                </a:ext>
              </a:extLst>
            </p:cNvPr>
            <p:cNvSpPr txBox="1"/>
            <p:nvPr/>
          </p:nvSpPr>
          <p:spPr>
            <a:xfrm>
              <a:off x="5794575" y="2076494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1DAB88-5DF3-4B57-9F05-E5A714D9F864}"/>
                </a:ext>
              </a:extLst>
            </p:cNvPr>
            <p:cNvSpPr txBox="1"/>
            <p:nvPr/>
          </p:nvSpPr>
          <p:spPr>
            <a:xfrm>
              <a:off x="5805891" y="2563673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C858024-746D-4D6E-9FA2-2E626C318016}"/>
                </a:ext>
              </a:extLst>
            </p:cNvPr>
            <p:cNvSpPr/>
            <p:nvPr/>
          </p:nvSpPr>
          <p:spPr>
            <a:xfrm>
              <a:off x="8269855" y="458354"/>
              <a:ext cx="287430" cy="87175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A9432CC-7BBA-43EA-A7E2-667997891E12}"/>
                </a:ext>
              </a:extLst>
            </p:cNvPr>
            <p:cNvSpPr/>
            <p:nvPr/>
          </p:nvSpPr>
          <p:spPr>
            <a:xfrm>
              <a:off x="2555046" y="1544205"/>
              <a:ext cx="5273040" cy="145338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AEF9D2-D698-4B2B-B13F-640DD4705AC6}"/>
                </a:ext>
              </a:extLst>
            </p:cNvPr>
            <p:cNvSpPr txBox="1"/>
            <p:nvPr/>
          </p:nvSpPr>
          <p:spPr>
            <a:xfrm>
              <a:off x="2598733" y="1152537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Link 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E2D0DEF-AB88-4C33-9A4E-E447CA6CC5F0}"/>
                </a:ext>
              </a:extLst>
            </p:cNvPr>
            <p:cNvSpPr txBox="1"/>
            <p:nvPr/>
          </p:nvSpPr>
          <p:spPr>
            <a:xfrm>
              <a:off x="8547496" y="725843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Link 1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444B262-C933-4FE5-8135-AF24D1CBC11A}"/>
                </a:ext>
              </a:extLst>
            </p:cNvPr>
            <p:cNvGrpSpPr/>
            <p:nvPr/>
          </p:nvGrpSpPr>
          <p:grpSpPr>
            <a:xfrm>
              <a:off x="8015267" y="2069465"/>
              <a:ext cx="2479755" cy="903113"/>
              <a:chOff x="7922772" y="2069465"/>
              <a:chExt cx="2479755" cy="90311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50435E8-E3BC-4900-AF1A-5458E1C56E05}"/>
                  </a:ext>
                </a:extLst>
              </p:cNvPr>
              <p:cNvGrpSpPr/>
              <p:nvPr/>
            </p:nvGrpSpPr>
            <p:grpSpPr>
              <a:xfrm>
                <a:off x="7922772" y="2073286"/>
                <a:ext cx="649363" cy="899292"/>
                <a:chOff x="7333686" y="4508754"/>
                <a:chExt cx="649363" cy="899292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69C25D6-1576-4F30-A837-A3C6767A05BD}"/>
                    </a:ext>
                  </a:extLst>
                </p:cNvPr>
                <p:cNvGrpSpPr/>
                <p:nvPr/>
              </p:nvGrpSpPr>
              <p:grpSpPr>
                <a:xfrm>
                  <a:off x="7333686" y="4508754"/>
                  <a:ext cx="107345" cy="898284"/>
                  <a:chOff x="3826676" y="3804464"/>
                  <a:chExt cx="107345" cy="273584"/>
                </a:xfrm>
              </p:grpSpPr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7F877CAD-55F4-4E9F-951C-74D4DFE1FE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6676" y="3804464"/>
                    <a:ext cx="107345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F82193B1-0E64-4893-A65C-ECFDB1578482}"/>
                      </a:ext>
                    </a:extLst>
                  </p:cNvPr>
                  <p:cNvCxnSpPr/>
                  <p:nvPr/>
                </p:nvCxnSpPr>
                <p:spPr>
                  <a:xfrm>
                    <a:off x="3880349" y="3804464"/>
                    <a:ext cx="0" cy="273584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634EF473-4A8D-45B6-8A3B-CEA508252A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6676" y="4077150"/>
                    <a:ext cx="107345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8006627D-F5E6-4D3B-9EA5-252EF4AB8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0756" y="4941264"/>
                  <a:ext cx="52023" cy="0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E634176E-6E43-4428-AEB8-091DFAF2DA4C}"/>
                    </a:ext>
                  </a:extLst>
                </p:cNvPr>
                <p:cNvGrpSpPr/>
                <p:nvPr/>
              </p:nvGrpSpPr>
              <p:grpSpPr>
                <a:xfrm>
                  <a:off x="7875704" y="4509762"/>
                  <a:ext cx="107345" cy="898284"/>
                  <a:chOff x="3826676" y="3804464"/>
                  <a:chExt cx="107345" cy="273584"/>
                </a:xfrm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D1CFD032-863B-4A8D-956E-10A6DB6F39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6676" y="3804464"/>
                    <a:ext cx="107345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706DD332-2841-458A-B8D8-A39C27313394}"/>
                      </a:ext>
                    </a:extLst>
                  </p:cNvPr>
                  <p:cNvCxnSpPr/>
                  <p:nvPr/>
                </p:nvCxnSpPr>
                <p:spPr>
                  <a:xfrm>
                    <a:off x="3880349" y="3804464"/>
                    <a:ext cx="0" cy="273584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A5DD9F4-53F7-48BE-ACBB-1351098A52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6676" y="4077150"/>
                    <a:ext cx="107345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E942AD9-5F06-4121-809D-CDB58A14F8E3}"/>
                    </a:ext>
                  </a:extLst>
                </p:cNvPr>
                <p:cNvCxnSpPr/>
                <p:nvPr/>
              </p:nvCxnSpPr>
              <p:spPr>
                <a:xfrm>
                  <a:off x="7387357" y="4941264"/>
                  <a:ext cx="542777" cy="0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ECA9FD3-BC59-411A-ADC3-D6B78030D5EC}"/>
                    </a:ext>
                  </a:extLst>
                </p:cNvPr>
                <p:cNvSpPr txBox="1"/>
                <p:nvPr/>
              </p:nvSpPr>
              <p:spPr>
                <a:xfrm>
                  <a:off x="7512647" y="455989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/>
                    <a:t>2</a:t>
                  </a:r>
                </a:p>
              </p:txBody>
            </p:sp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203CCEA-E7C8-4810-8D69-D8A6D12F9128}"/>
                  </a:ext>
                </a:extLst>
              </p:cNvPr>
              <p:cNvSpPr/>
              <p:nvPr/>
            </p:nvSpPr>
            <p:spPr>
              <a:xfrm>
                <a:off x="8625741" y="2069465"/>
                <a:ext cx="1776786" cy="900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29018F5-9F47-4884-9407-95766A86BB52}"/>
                  </a:ext>
                </a:extLst>
              </p:cNvPr>
              <p:cNvSpPr txBox="1"/>
              <p:nvPr/>
            </p:nvSpPr>
            <p:spPr>
              <a:xfrm>
                <a:off x="9186291" y="2296798"/>
                <a:ext cx="731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Link 2</a:t>
                </a:r>
              </a:p>
            </p:txBody>
          </p:sp>
        </p:grp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504D3711-55CB-4AAE-AB29-B3ABEF175C66}"/>
                </a:ext>
              </a:extLst>
            </p:cNvPr>
            <p:cNvSpPr/>
            <p:nvPr/>
          </p:nvSpPr>
          <p:spPr>
            <a:xfrm rot="5400000">
              <a:off x="7406546" y="931220"/>
              <a:ext cx="1060819" cy="981464"/>
            </a:xfrm>
            <a:prstGeom prst="arc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CFFB884-6F8F-4518-AF60-8AA00D993BDC}"/>
                </a:ext>
              </a:extLst>
            </p:cNvPr>
            <p:cNvGrpSpPr/>
            <p:nvPr/>
          </p:nvGrpSpPr>
          <p:grpSpPr>
            <a:xfrm>
              <a:off x="7877911" y="1565755"/>
              <a:ext cx="107345" cy="940029"/>
              <a:chOff x="3826676" y="3804464"/>
              <a:chExt cx="107345" cy="273584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154A89F-DCEC-4212-BD90-2F2A785B6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676" y="3804464"/>
                <a:ext cx="10734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AE15D86-2669-4EA8-B731-F5621A7E813E}"/>
                  </a:ext>
                </a:extLst>
              </p:cNvPr>
              <p:cNvCxnSpPr/>
              <p:nvPr/>
            </p:nvCxnSpPr>
            <p:spPr>
              <a:xfrm>
                <a:off x="3880349" y="3804464"/>
                <a:ext cx="0" cy="27358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F78FD0A-6833-436C-9273-0D1065FF0E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676" y="4077150"/>
                <a:ext cx="10734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FB3C413-FF33-40BF-82D5-0E0CFDA18FEF}"/>
                </a:ext>
              </a:extLst>
            </p:cNvPr>
            <p:cNvGrpSpPr/>
            <p:nvPr/>
          </p:nvGrpSpPr>
          <p:grpSpPr>
            <a:xfrm rot="16200000">
              <a:off x="8362798" y="1272970"/>
              <a:ext cx="107345" cy="287429"/>
              <a:chOff x="9787634" y="1039764"/>
              <a:chExt cx="107345" cy="287429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117FEE2-80CF-48C7-B199-CC2AAEAB3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7634" y="1039764"/>
                <a:ext cx="10734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B73CDAD-2029-4216-A0C2-BFB76DA0B5EF}"/>
                  </a:ext>
                </a:extLst>
              </p:cNvPr>
              <p:cNvCxnSpPr/>
              <p:nvPr/>
            </p:nvCxnSpPr>
            <p:spPr>
              <a:xfrm>
                <a:off x="9841307" y="1039764"/>
                <a:ext cx="0" cy="287429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A26350C-02BC-48A0-975F-DF77D04A9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7634" y="1326250"/>
                <a:ext cx="10734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E8B0F8C-5271-47C6-9CB9-BC0036D9C4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0754" y="1748174"/>
              <a:ext cx="69598" cy="64338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10F0C87-F0A5-4AA8-9F2F-F517771B0347}"/>
                </a:ext>
              </a:extLst>
            </p:cNvPr>
            <p:cNvSpPr txBox="1"/>
            <p:nvPr/>
          </p:nvSpPr>
          <p:spPr>
            <a:xfrm>
              <a:off x="8305217" y="1608171"/>
              <a:ext cx="216706" cy="365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63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1A5B057-42CA-42F9-AF52-9146AB2EC535}"/>
              </a:ext>
            </a:extLst>
          </p:cNvPr>
          <p:cNvGrpSpPr/>
          <p:nvPr/>
        </p:nvGrpSpPr>
        <p:grpSpPr>
          <a:xfrm>
            <a:off x="2247900" y="2148840"/>
            <a:ext cx="3486912" cy="1158240"/>
            <a:chOff x="2537460" y="2103120"/>
            <a:chExt cx="3486912" cy="115824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4FF4B5C-4484-46C3-9907-CF498F9380B4}"/>
                </a:ext>
              </a:extLst>
            </p:cNvPr>
            <p:cNvSpPr/>
            <p:nvPr/>
          </p:nvSpPr>
          <p:spPr>
            <a:xfrm>
              <a:off x="2537460" y="2103120"/>
              <a:ext cx="1303020" cy="1158240"/>
            </a:xfrm>
            <a:prstGeom prst="roundRect">
              <a:avLst>
                <a:gd name="adj" fmla="val 5929"/>
              </a:avLst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E406A25-6960-471E-B786-647321887178}"/>
                </a:ext>
              </a:extLst>
            </p:cNvPr>
            <p:cNvSpPr/>
            <p:nvPr/>
          </p:nvSpPr>
          <p:spPr>
            <a:xfrm>
              <a:off x="2768600" y="22453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0199153-2E1D-4858-8B83-7F7CD56BC516}"/>
                </a:ext>
              </a:extLst>
            </p:cNvPr>
            <p:cNvSpPr/>
            <p:nvPr/>
          </p:nvSpPr>
          <p:spPr>
            <a:xfrm>
              <a:off x="3105150" y="22453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A2172-FF81-4276-AD26-5556F7F105C5}"/>
                </a:ext>
              </a:extLst>
            </p:cNvPr>
            <p:cNvSpPr/>
            <p:nvPr/>
          </p:nvSpPr>
          <p:spPr>
            <a:xfrm>
              <a:off x="3150870" y="250444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6DD190-7E33-41CE-8BAA-261F68399407}"/>
                </a:ext>
              </a:extLst>
            </p:cNvPr>
            <p:cNvSpPr/>
            <p:nvPr/>
          </p:nvSpPr>
          <p:spPr>
            <a:xfrm>
              <a:off x="3461385" y="23342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C9FCAD-DC01-46C3-9B36-5F75FD41A2A2}"/>
                </a:ext>
              </a:extLst>
            </p:cNvPr>
            <p:cNvSpPr/>
            <p:nvPr/>
          </p:nvSpPr>
          <p:spPr>
            <a:xfrm>
              <a:off x="3578860" y="254762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4B46CA9-8D70-4D2E-9E30-C543C30BD2EC}"/>
                </a:ext>
              </a:extLst>
            </p:cNvPr>
            <p:cNvSpPr/>
            <p:nvPr/>
          </p:nvSpPr>
          <p:spPr>
            <a:xfrm>
              <a:off x="2814320" y="29057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C28482A-7D91-4456-9D8A-26520AA416B6}"/>
                </a:ext>
              </a:extLst>
            </p:cNvPr>
            <p:cNvSpPr/>
            <p:nvPr/>
          </p:nvSpPr>
          <p:spPr>
            <a:xfrm>
              <a:off x="3188970" y="27914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EC913F-AAB5-42AB-B0F4-DDE7AAC46237}"/>
                </a:ext>
              </a:extLst>
            </p:cNvPr>
            <p:cNvSpPr/>
            <p:nvPr/>
          </p:nvSpPr>
          <p:spPr>
            <a:xfrm>
              <a:off x="2722880" y="25501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8657B33-C064-4681-8D5D-ED82EC93F44A}"/>
                </a:ext>
              </a:extLst>
            </p:cNvPr>
            <p:cNvSpPr/>
            <p:nvPr/>
          </p:nvSpPr>
          <p:spPr>
            <a:xfrm>
              <a:off x="3578860" y="303784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1F1BC9-B90D-4D9C-886F-8A7823413B3B}"/>
                </a:ext>
              </a:extLst>
            </p:cNvPr>
            <p:cNvCxnSpPr>
              <a:stCxn id="3" idx="6"/>
              <a:endCxn id="4" idx="2"/>
            </p:cNvCxnSpPr>
            <p:nvPr/>
          </p:nvCxnSpPr>
          <p:spPr>
            <a:xfrm>
              <a:off x="2860040" y="2291080"/>
              <a:ext cx="2451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B4B4C4B-CF0F-443E-9975-792C31E33408}"/>
                </a:ext>
              </a:extLst>
            </p:cNvPr>
            <p:cNvCxnSpPr>
              <a:cxnSpLocks/>
              <a:stCxn id="3" idx="5"/>
              <a:endCxn id="6" idx="1"/>
            </p:cNvCxnSpPr>
            <p:nvPr/>
          </p:nvCxnSpPr>
          <p:spPr>
            <a:xfrm>
              <a:off x="2846649" y="2323409"/>
              <a:ext cx="317612" cy="194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AAADB23-FA56-4AE6-BB73-DA6F9B0E59DA}"/>
                </a:ext>
              </a:extLst>
            </p:cNvPr>
            <p:cNvCxnSpPr>
              <a:cxnSpLocks/>
              <a:stCxn id="10" idx="0"/>
              <a:endCxn id="3" idx="4"/>
            </p:cNvCxnSpPr>
            <p:nvPr/>
          </p:nvCxnSpPr>
          <p:spPr>
            <a:xfrm flipH="1" flipV="1">
              <a:off x="2814320" y="2336800"/>
              <a:ext cx="420370" cy="45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D926EAA-F1D4-48B2-B1D1-2DBA2ADCE554}"/>
                </a:ext>
              </a:extLst>
            </p:cNvPr>
            <p:cNvCxnSpPr>
              <a:cxnSpLocks/>
              <a:stCxn id="3" idx="4"/>
              <a:endCxn id="11" idx="0"/>
            </p:cNvCxnSpPr>
            <p:nvPr/>
          </p:nvCxnSpPr>
          <p:spPr>
            <a:xfrm flipH="1">
              <a:off x="2768600" y="2336800"/>
              <a:ext cx="45720" cy="213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E3CB84F-2448-41FE-817E-D84E1AB556CA}"/>
                </a:ext>
              </a:extLst>
            </p:cNvPr>
            <p:cNvGrpSpPr/>
            <p:nvPr/>
          </p:nvGrpSpPr>
          <p:grpSpPr>
            <a:xfrm rot="10800000">
              <a:off x="4721352" y="2103120"/>
              <a:ext cx="1303020" cy="1158240"/>
              <a:chOff x="4622292" y="2103120"/>
              <a:chExt cx="1303020" cy="115824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958259E-B8B5-4EE3-A293-B51E0F58ECFE}"/>
                  </a:ext>
                </a:extLst>
              </p:cNvPr>
              <p:cNvSpPr/>
              <p:nvPr/>
            </p:nvSpPr>
            <p:spPr>
              <a:xfrm>
                <a:off x="4622292" y="2103120"/>
                <a:ext cx="1303020" cy="1158240"/>
              </a:xfrm>
              <a:prstGeom prst="roundRect">
                <a:avLst>
                  <a:gd name="adj" fmla="val 5929"/>
                </a:avLst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EB72D3F-62C6-4F1B-92E4-F3F82716645B}"/>
                  </a:ext>
                </a:extLst>
              </p:cNvPr>
              <p:cNvSpPr/>
              <p:nvPr/>
            </p:nvSpPr>
            <p:spPr>
              <a:xfrm>
                <a:off x="4853432" y="224536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8F3A7EB-916A-4C09-AD62-F2250EA75276}"/>
                  </a:ext>
                </a:extLst>
              </p:cNvPr>
              <p:cNvSpPr/>
              <p:nvPr/>
            </p:nvSpPr>
            <p:spPr>
              <a:xfrm>
                <a:off x="5189982" y="224536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03755A9-3E24-4C6B-AB1E-61CE457E65EE}"/>
                  </a:ext>
                </a:extLst>
              </p:cNvPr>
              <p:cNvSpPr/>
              <p:nvPr/>
            </p:nvSpPr>
            <p:spPr>
              <a:xfrm>
                <a:off x="5235702" y="250444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88C0257-DFF6-405A-8EC3-99E943AB7BC9}"/>
                  </a:ext>
                </a:extLst>
              </p:cNvPr>
              <p:cNvSpPr/>
              <p:nvPr/>
            </p:nvSpPr>
            <p:spPr>
              <a:xfrm>
                <a:off x="5546217" y="233426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159E466-9204-4B1A-9EF1-81E88F850505}"/>
                  </a:ext>
                </a:extLst>
              </p:cNvPr>
              <p:cNvSpPr/>
              <p:nvPr/>
            </p:nvSpPr>
            <p:spPr>
              <a:xfrm>
                <a:off x="5663692" y="254762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2C14E09-505D-4E70-AC31-0EB2786D0098}"/>
                  </a:ext>
                </a:extLst>
              </p:cNvPr>
              <p:cNvSpPr/>
              <p:nvPr/>
            </p:nvSpPr>
            <p:spPr>
              <a:xfrm>
                <a:off x="4899152" y="290576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D827B48-7FC0-4EE2-B4E2-47AC83D485DD}"/>
                  </a:ext>
                </a:extLst>
              </p:cNvPr>
              <p:cNvSpPr/>
              <p:nvPr/>
            </p:nvSpPr>
            <p:spPr>
              <a:xfrm>
                <a:off x="5273802" y="279146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1053AE4-F5DE-42FB-BCD8-2C7FC1872420}"/>
                  </a:ext>
                </a:extLst>
              </p:cNvPr>
              <p:cNvSpPr/>
              <p:nvPr/>
            </p:nvSpPr>
            <p:spPr>
              <a:xfrm>
                <a:off x="4807712" y="255016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AB062B-0D33-4C2C-ADF3-CFF00CFF2B05}"/>
                  </a:ext>
                </a:extLst>
              </p:cNvPr>
              <p:cNvSpPr/>
              <p:nvPr/>
            </p:nvSpPr>
            <p:spPr>
              <a:xfrm>
                <a:off x="5663692" y="303784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2B88115-25CC-42D3-9297-13954BC7DB49}"/>
                  </a:ext>
                </a:extLst>
              </p:cNvPr>
              <p:cNvCxnSpPr>
                <a:stCxn id="28" idx="6"/>
                <a:endCxn id="29" idx="2"/>
              </p:cNvCxnSpPr>
              <p:nvPr/>
            </p:nvCxnSpPr>
            <p:spPr>
              <a:xfrm>
                <a:off x="4944872" y="2291080"/>
                <a:ext cx="2451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BEDD6FE-5A87-4E74-A385-B36D7D7290F0}"/>
                  </a:ext>
                </a:extLst>
              </p:cNvPr>
              <p:cNvCxnSpPr>
                <a:cxnSpLocks/>
                <a:stCxn id="28" idx="5"/>
                <a:endCxn id="30" idx="1"/>
              </p:cNvCxnSpPr>
              <p:nvPr/>
            </p:nvCxnSpPr>
            <p:spPr>
              <a:xfrm>
                <a:off x="4931481" y="2323409"/>
                <a:ext cx="317612" cy="1944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EA8C173-E178-498A-989D-90B75C420803}"/>
                  </a:ext>
                </a:extLst>
              </p:cNvPr>
              <p:cNvCxnSpPr>
                <a:cxnSpLocks/>
                <a:stCxn id="34" idx="1"/>
                <a:endCxn id="28" idx="4"/>
              </p:cNvCxnSpPr>
              <p:nvPr/>
            </p:nvCxnSpPr>
            <p:spPr>
              <a:xfrm flipH="1" flipV="1">
                <a:off x="4899152" y="2336800"/>
                <a:ext cx="388041" cy="4680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3582DCB-7297-417D-BB00-5E3AD991EB0B}"/>
                  </a:ext>
                </a:extLst>
              </p:cNvPr>
              <p:cNvCxnSpPr>
                <a:cxnSpLocks/>
                <a:stCxn id="34" idx="3"/>
                <a:endCxn id="33" idx="6"/>
              </p:cNvCxnSpPr>
              <p:nvPr/>
            </p:nvCxnSpPr>
            <p:spPr>
              <a:xfrm rot="10800000" flipV="1">
                <a:off x="4990592" y="2869509"/>
                <a:ext cx="296601" cy="819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8E974CC-E311-4105-A07E-3AD32114EDD1}"/>
                </a:ext>
              </a:extLst>
            </p:cNvPr>
            <p:cNvCxnSpPr>
              <a:cxnSpLocks/>
              <a:stCxn id="8" idx="7"/>
              <a:endCxn id="32" idx="5"/>
            </p:cNvCxnSpPr>
            <p:nvPr/>
          </p:nvCxnSpPr>
          <p:spPr>
            <a:xfrm>
              <a:off x="3656909" y="2561011"/>
              <a:ext cx="1248014" cy="177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9A46DF2-25EA-4DE6-AF41-1343833D0608}"/>
                </a:ext>
              </a:extLst>
            </p:cNvPr>
            <p:cNvCxnSpPr>
              <a:cxnSpLocks/>
              <a:stCxn id="32" idx="7"/>
              <a:endCxn id="8" idx="5"/>
            </p:cNvCxnSpPr>
            <p:nvPr/>
          </p:nvCxnSpPr>
          <p:spPr>
            <a:xfrm flipH="1" flipV="1">
              <a:off x="3656909" y="2625669"/>
              <a:ext cx="1248014" cy="177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718D721-B323-4B74-88A5-33CE3E45A101}"/>
                </a:ext>
              </a:extLst>
            </p:cNvPr>
            <p:cNvCxnSpPr>
              <a:cxnSpLocks/>
              <a:stCxn id="7" idx="5"/>
              <a:endCxn id="34" idx="6"/>
            </p:cNvCxnSpPr>
            <p:nvPr/>
          </p:nvCxnSpPr>
          <p:spPr>
            <a:xfrm>
              <a:off x="3539434" y="2412309"/>
              <a:ext cx="1741988" cy="114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986A810-DDA5-4675-B81E-50CD18F490CF}"/>
                </a:ext>
              </a:extLst>
            </p:cNvPr>
            <p:cNvCxnSpPr>
              <a:cxnSpLocks/>
              <a:stCxn id="36" idx="6"/>
              <a:endCxn id="7" idx="7"/>
            </p:cNvCxnSpPr>
            <p:nvPr/>
          </p:nvCxnSpPr>
          <p:spPr>
            <a:xfrm flipH="1">
              <a:off x="3539434" y="2280920"/>
              <a:ext cx="1352098" cy="667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8F72703-4AFF-48EC-A220-0C5AAEC6AF45}"/>
                </a:ext>
              </a:extLst>
            </p:cNvPr>
            <p:cNvCxnSpPr>
              <a:cxnSpLocks/>
              <a:stCxn id="31" idx="6"/>
              <a:endCxn id="12" idx="6"/>
            </p:cNvCxnSpPr>
            <p:nvPr/>
          </p:nvCxnSpPr>
          <p:spPr>
            <a:xfrm flipH="1">
              <a:off x="3670300" y="2984500"/>
              <a:ext cx="1338707" cy="99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1679FF3-CE92-4A66-AC9F-68F53C53F48F}"/>
                </a:ext>
              </a:extLst>
            </p:cNvPr>
            <p:cNvCxnSpPr>
              <a:cxnSpLocks/>
              <a:stCxn id="30" idx="4"/>
              <a:endCxn id="34" idx="0"/>
            </p:cNvCxnSpPr>
            <p:nvPr/>
          </p:nvCxnSpPr>
          <p:spPr>
            <a:xfrm flipH="1" flipV="1">
              <a:off x="5327142" y="2573020"/>
              <a:ext cx="38100" cy="195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EA76E17-CFF6-455F-B06C-147FC6AA1773}"/>
                </a:ext>
              </a:extLst>
            </p:cNvPr>
            <p:cNvCxnSpPr>
              <a:cxnSpLocks/>
              <a:stCxn id="30" idx="7"/>
              <a:endCxn id="31" idx="2"/>
            </p:cNvCxnSpPr>
            <p:nvPr/>
          </p:nvCxnSpPr>
          <p:spPr>
            <a:xfrm flipH="1">
              <a:off x="5100447" y="2846649"/>
              <a:ext cx="232466" cy="137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653C2B7-6F66-433B-8240-479C31DB335A}"/>
                </a:ext>
              </a:extLst>
            </p:cNvPr>
            <p:cNvCxnSpPr>
              <a:cxnSpLocks/>
              <a:stCxn id="32" idx="2"/>
              <a:endCxn id="30" idx="6"/>
            </p:cNvCxnSpPr>
            <p:nvPr/>
          </p:nvCxnSpPr>
          <p:spPr>
            <a:xfrm>
              <a:off x="4982972" y="2771140"/>
              <a:ext cx="336550" cy="431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B1AC4FA-87E7-4EA6-941C-1DC24DA4EE5B}"/>
                </a:ext>
              </a:extLst>
            </p:cNvPr>
            <p:cNvCxnSpPr>
              <a:cxnSpLocks/>
              <a:stCxn id="28" idx="3"/>
              <a:endCxn id="35" idx="0"/>
            </p:cNvCxnSpPr>
            <p:nvPr/>
          </p:nvCxnSpPr>
          <p:spPr>
            <a:xfrm flipV="1">
              <a:off x="5779841" y="2814320"/>
              <a:ext cx="13391" cy="226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92EB6B6-C5B2-4944-A43A-748FBD323D4A}"/>
                </a:ext>
              </a:extLst>
            </p:cNvPr>
            <p:cNvCxnSpPr>
              <a:cxnSpLocks/>
              <a:stCxn id="35" idx="4"/>
              <a:endCxn id="33" idx="0"/>
            </p:cNvCxnSpPr>
            <p:nvPr/>
          </p:nvCxnSpPr>
          <p:spPr>
            <a:xfrm flipH="1" flipV="1">
              <a:off x="5701792" y="2458720"/>
              <a:ext cx="91440" cy="264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7FD9075-4DED-4E62-8272-A4C5F5E8749E}"/>
                </a:ext>
              </a:extLst>
            </p:cNvPr>
            <p:cNvCxnSpPr>
              <a:cxnSpLocks/>
              <a:stCxn id="33" idx="4"/>
              <a:endCxn id="36" idx="2"/>
            </p:cNvCxnSpPr>
            <p:nvPr/>
          </p:nvCxnSpPr>
          <p:spPr>
            <a:xfrm flipH="1" flipV="1">
              <a:off x="4982972" y="2280920"/>
              <a:ext cx="718820" cy="86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C079152-B5DE-4280-9998-BA7C9C4DF61A}"/>
                </a:ext>
              </a:extLst>
            </p:cNvPr>
            <p:cNvCxnSpPr>
              <a:cxnSpLocks/>
              <a:stCxn id="12" idx="1"/>
              <a:endCxn id="9" idx="5"/>
            </p:cNvCxnSpPr>
            <p:nvPr/>
          </p:nvCxnSpPr>
          <p:spPr>
            <a:xfrm flipH="1" flipV="1">
              <a:off x="2892369" y="2983809"/>
              <a:ext cx="699882" cy="67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092D826-16C8-44B2-8A92-4405231AD42C}"/>
                </a:ext>
              </a:extLst>
            </p:cNvPr>
            <p:cNvCxnSpPr>
              <a:cxnSpLocks/>
              <a:stCxn id="9" idx="7"/>
              <a:endCxn id="10" idx="2"/>
            </p:cNvCxnSpPr>
            <p:nvPr/>
          </p:nvCxnSpPr>
          <p:spPr>
            <a:xfrm flipV="1">
              <a:off x="2892369" y="2837180"/>
              <a:ext cx="296601" cy="819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2A4E689-A460-494A-9F01-4EC2F2119478}"/>
                </a:ext>
              </a:extLst>
            </p:cNvPr>
            <p:cNvCxnSpPr>
              <a:cxnSpLocks/>
              <a:stCxn id="9" idx="1"/>
              <a:endCxn id="11" idx="4"/>
            </p:cNvCxnSpPr>
            <p:nvPr/>
          </p:nvCxnSpPr>
          <p:spPr>
            <a:xfrm flipH="1" flipV="1">
              <a:off x="2768600" y="2641600"/>
              <a:ext cx="59111" cy="2775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0C1ACA1-CE26-4561-994B-F34044C70BC4}"/>
                </a:ext>
              </a:extLst>
            </p:cNvPr>
            <p:cNvCxnSpPr>
              <a:cxnSpLocks/>
              <a:stCxn id="11" idx="6"/>
              <a:endCxn id="10" idx="1"/>
            </p:cNvCxnSpPr>
            <p:nvPr/>
          </p:nvCxnSpPr>
          <p:spPr>
            <a:xfrm>
              <a:off x="2814320" y="2595880"/>
              <a:ext cx="388041" cy="2089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1242DF8-EB6D-48EB-8B3F-EAF9EA01C708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3242310" y="2550160"/>
              <a:ext cx="336550" cy="431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5009562F-036E-4931-9D35-EA991A8A1EFA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>
              <a:off x="3196590" y="2291080"/>
              <a:ext cx="264795" cy="88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C8B21FE5-BB48-4658-8F3E-93F265148A41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3228919" y="2412309"/>
              <a:ext cx="245857" cy="105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994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052" y="130837"/>
            <a:ext cx="1124605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33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Parallelization Strategy: Network Partitioning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B06F0E09-60B8-0640-8E7A-C0D1E6C195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75" y="997771"/>
            <a:ext cx="8609815" cy="5591384"/>
          </a:xfrm>
        </p:spPr>
      </p:pic>
    </p:spTree>
    <p:extLst>
      <p:ext uri="{BB962C8B-B14F-4D97-AF65-F5344CB8AC3E}">
        <p14:creationId xmlns:p14="http://schemas.microsoft.com/office/powerpoint/2010/main" val="232765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00"/>
    </mc:Choice>
    <mc:Fallback xmlns="">
      <p:transition xmlns:p14="http://schemas.microsoft.com/office/powerpoint/2010/main" spd="slow" advTm="6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303" y="187089"/>
            <a:ext cx="11246059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733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 Parallel simulation attains considerable speed up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4F7AF12A-D04F-7043-8B14-8E589CC6E282}"/>
              </a:ext>
            </a:extLst>
          </p:cNvPr>
          <p:cNvSpPr txBox="1">
            <a:spLocks/>
          </p:cNvSpPr>
          <p:nvPr/>
        </p:nvSpPr>
        <p:spPr>
          <a:xfrm>
            <a:off x="495202" y="5198527"/>
            <a:ext cx="10955225" cy="14192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+mn-ea"/>
                <a:cs typeface="Raleway Medium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+mn-ea"/>
                <a:cs typeface="Raleway Medium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+mn-ea"/>
                <a:cs typeface="Raleway Medium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+mn-ea"/>
                <a:cs typeface="Raleway Medium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+mn-ea"/>
                <a:cs typeface="Raleway Medium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Run on a synthetic grid-like network with 62500 nodes, 170000 Links, and 12500 origin-destination pairs.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Parallel simulation on 1024 cores: 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475 speed up compared to serial simulation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Time reduction from 8245 seconds to 17 seconds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783A522C-966F-604B-BCA8-4F4348DE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02" y="934927"/>
            <a:ext cx="4200260" cy="4200260"/>
          </a:xfrm>
          <a:prstGeom prst="rect">
            <a:avLst/>
          </a:prstGeom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645D079-670B-E24D-A731-17A8925F3DB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8154530"/>
              </p:ext>
            </p:extLst>
          </p:nvPr>
        </p:nvGraphicFramePr>
        <p:xfrm>
          <a:off x="5044040" y="1192763"/>
          <a:ext cx="5680282" cy="3478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3469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00"/>
    </mc:Choice>
    <mc:Fallback xmlns="">
      <p:transition xmlns:p14="http://schemas.microsoft.com/office/powerpoint/2010/main" spd="slow" advTm="6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2226CA3-5CEA-4178-B089-164D6B1A7563}"/>
              </a:ext>
            </a:extLst>
          </p:cNvPr>
          <p:cNvGrpSpPr/>
          <p:nvPr/>
        </p:nvGrpSpPr>
        <p:grpSpPr>
          <a:xfrm>
            <a:off x="1737796" y="1060949"/>
            <a:ext cx="4281174" cy="4945684"/>
            <a:chOff x="1737796" y="1060949"/>
            <a:chExt cx="4281174" cy="494568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A617712-75FD-4E48-A273-E45EB099BD3B}"/>
                </a:ext>
              </a:extLst>
            </p:cNvPr>
            <p:cNvGrpSpPr/>
            <p:nvPr/>
          </p:nvGrpSpPr>
          <p:grpSpPr>
            <a:xfrm>
              <a:off x="1737796" y="1060949"/>
              <a:ext cx="4281174" cy="2236710"/>
              <a:chOff x="1534596" y="1060851"/>
              <a:chExt cx="4281174" cy="223671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C4F381F-0E95-4223-BA2C-D8256759B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4596" y="1060851"/>
                <a:ext cx="4281174" cy="2236710"/>
              </a:xfrm>
              <a:prstGeom prst="rect">
                <a:avLst/>
              </a:prstGeom>
            </p:spPr>
          </p:pic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1C5CE8F-A2B2-43FA-9871-8F50B5135B64}"/>
                  </a:ext>
                </a:extLst>
              </p:cNvPr>
              <p:cNvSpPr/>
              <p:nvPr/>
            </p:nvSpPr>
            <p:spPr>
              <a:xfrm>
                <a:off x="2443692" y="1597425"/>
                <a:ext cx="462915" cy="325303"/>
              </a:xfrm>
              <a:prstGeom prst="roundRect">
                <a:avLst>
                  <a:gd name="adj" fmla="val 14324"/>
                </a:avLst>
              </a:prstGeom>
              <a:solidFill>
                <a:schemeClr val="lt1">
                  <a:alpha val="80000"/>
                </a:schemeClr>
              </a:solidFill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/>
                  <a:t>M1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057AC6D-5B8C-4343-85BA-E49F4E09CAD5}"/>
                  </a:ext>
                </a:extLst>
              </p:cNvPr>
              <p:cNvSpPr/>
              <p:nvPr/>
            </p:nvSpPr>
            <p:spPr>
              <a:xfrm>
                <a:off x="2212234" y="2368229"/>
                <a:ext cx="462915" cy="325303"/>
              </a:xfrm>
              <a:prstGeom prst="roundRect">
                <a:avLst>
                  <a:gd name="adj" fmla="val 14324"/>
                </a:avLst>
              </a:prstGeom>
              <a:solidFill>
                <a:schemeClr val="lt1">
                  <a:alpha val="80000"/>
                </a:schemeClr>
              </a:solidFill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/>
                  <a:t>M2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72B619B-EBDD-4501-B8E4-519D835C67F7}"/>
                  </a:ext>
                </a:extLst>
              </p:cNvPr>
              <p:cNvSpPr/>
              <p:nvPr/>
            </p:nvSpPr>
            <p:spPr>
              <a:xfrm>
                <a:off x="3897423" y="2862551"/>
                <a:ext cx="462915" cy="325303"/>
              </a:xfrm>
              <a:prstGeom prst="roundRect">
                <a:avLst>
                  <a:gd name="adj" fmla="val 14324"/>
                </a:avLst>
              </a:prstGeom>
              <a:solidFill>
                <a:schemeClr val="lt1">
                  <a:alpha val="80000"/>
                </a:schemeClr>
              </a:solidFill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/>
                  <a:t>M3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907D75F-85C2-49BF-96EA-8171B60E5801}"/>
                  </a:ext>
                </a:extLst>
              </p:cNvPr>
              <p:cNvSpPr/>
              <p:nvPr/>
            </p:nvSpPr>
            <p:spPr>
              <a:xfrm>
                <a:off x="4152532" y="1933316"/>
                <a:ext cx="462915" cy="325303"/>
              </a:xfrm>
              <a:prstGeom prst="roundRect">
                <a:avLst>
                  <a:gd name="adj" fmla="val 14324"/>
                </a:avLst>
              </a:prstGeom>
              <a:solidFill>
                <a:schemeClr val="lt1">
                  <a:alpha val="80000"/>
                </a:schemeClr>
              </a:solidFill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/>
                  <a:t>M4</a:t>
                </a: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FA88BAF-58EA-4FC0-822C-452024E0F550}"/>
                </a:ext>
              </a:extLst>
            </p:cNvPr>
            <p:cNvSpPr/>
            <p:nvPr/>
          </p:nvSpPr>
          <p:spPr>
            <a:xfrm>
              <a:off x="2675149" y="4495232"/>
              <a:ext cx="502609" cy="382201"/>
            </a:xfrm>
            <a:prstGeom prst="roundRect">
              <a:avLst>
                <a:gd name="adj" fmla="val 14324"/>
              </a:avLst>
            </a:prstGeom>
            <a:solidFill>
              <a:schemeClr val="lt1">
                <a:alpha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M1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A7CFAF7-5B64-4786-BE91-4AABC1F0FCFD}"/>
                </a:ext>
              </a:extLst>
            </p:cNvPr>
            <p:cNvSpPr/>
            <p:nvPr/>
          </p:nvSpPr>
          <p:spPr>
            <a:xfrm>
              <a:off x="2675148" y="5624432"/>
              <a:ext cx="502609" cy="382201"/>
            </a:xfrm>
            <a:prstGeom prst="roundRect">
              <a:avLst>
                <a:gd name="adj" fmla="val 14324"/>
              </a:avLst>
            </a:prstGeom>
            <a:solidFill>
              <a:schemeClr val="lt1">
                <a:alpha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M2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AECF794-B890-4717-A18F-575134DF9776}"/>
                </a:ext>
              </a:extLst>
            </p:cNvPr>
            <p:cNvSpPr/>
            <p:nvPr/>
          </p:nvSpPr>
          <p:spPr>
            <a:xfrm>
              <a:off x="3976985" y="5623210"/>
              <a:ext cx="502609" cy="382201"/>
            </a:xfrm>
            <a:prstGeom prst="roundRect">
              <a:avLst>
                <a:gd name="adj" fmla="val 14324"/>
              </a:avLst>
            </a:prstGeom>
            <a:solidFill>
              <a:schemeClr val="lt1">
                <a:alpha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M3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5413EFE-DCCB-4BDE-8BBF-497E833319B6}"/>
                </a:ext>
              </a:extLst>
            </p:cNvPr>
            <p:cNvSpPr/>
            <p:nvPr/>
          </p:nvSpPr>
          <p:spPr>
            <a:xfrm>
              <a:off x="3976984" y="4495232"/>
              <a:ext cx="502609" cy="382201"/>
            </a:xfrm>
            <a:prstGeom prst="roundRect">
              <a:avLst>
                <a:gd name="adj" fmla="val 14324"/>
              </a:avLst>
            </a:prstGeom>
            <a:solidFill>
              <a:schemeClr val="lt1">
                <a:alpha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M4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47CC9F36-4DC0-40BA-A87D-85C084F0503D}"/>
                </a:ext>
              </a:extLst>
            </p:cNvPr>
            <p:cNvSpPr/>
            <p:nvPr/>
          </p:nvSpPr>
          <p:spPr>
            <a:xfrm rot="5400000">
              <a:off x="3360931" y="3713340"/>
              <a:ext cx="432877" cy="366114"/>
            </a:xfrm>
            <a:prstGeom prst="rightArrow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30E7E2C-2E69-4FDD-A0A3-A32D2ADE5B72}"/>
                </a:ext>
              </a:extLst>
            </p:cNvPr>
            <p:cNvCxnSpPr>
              <a:stCxn id="9" idx="0"/>
              <a:endCxn id="8" idx="2"/>
            </p:cNvCxnSpPr>
            <p:nvPr/>
          </p:nvCxnSpPr>
          <p:spPr>
            <a:xfrm flipV="1">
              <a:off x="2926453" y="4877433"/>
              <a:ext cx="1" cy="74699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475B5A7-45B3-43ED-8C82-E806967A39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7757" y="4877434"/>
              <a:ext cx="799227" cy="74577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86DBC3D-04D7-4F3B-845C-C48BB069296C}"/>
                </a:ext>
              </a:extLst>
            </p:cNvPr>
            <p:cNvCxnSpPr>
              <a:cxnSpLocks/>
              <a:stCxn id="10" idx="1"/>
              <a:endCxn id="9" idx="3"/>
            </p:cNvCxnSpPr>
            <p:nvPr/>
          </p:nvCxnSpPr>
          <p:spPr>
            <a:xfrm flipH="1">
              <a:off x="3177757" y="5814311"/>
              <a:ext cx="799228" cy="122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F51AC4-165E-4C92-8839-E42E528DB808}"/>
                </a:ext>
              </a:extLst>
            </p:cNvPr>
            <p:cNvCxnSpPr>
              <a:cxnSpLocks/>
              <a:stCxn id="11" idx="2"/>
              <a:endCxn id="10" idx="0"/>
            </p:cNvCxnSpPr>
            <p:nvPr/>
          </p:nvCxnSpPr>
          <p:spPr>
            <a:xfrm>
              <a:off x="4228289" y="4877433"/>
              <a:ext cx="1" cy="745777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29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86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Gomes</dc:creator>
  <cp:lastModifiedBy>Gabriel Gomes</cp:lastModifiedBy>
  <cp:revision>9</cp:revision>
  <dcterms:created xsi:type="dcterms:W3CDTF">2019-10-06T20:20:47Z</dcterms:created>
  <dcterms:modified xsi:type="dcterms:W3CDTF">2019-10-22T20:32:44Z</dcterms:modified>
</cp:coreProperties>
</file>