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86EC-3FD6-486F-98DD-5355FDF5D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3E29E-2246-48CC-94F3-5D445B8F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F830-86DC-4A9D-B5D3-A1B3C139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8D28-1B1E-4BFC-B9F1-C38154CD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2DCD-736D-41C6-AD36-36BD68E2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2B24-F497-4493-BE3D-CEECF590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4DEF-825D-4A95-AEF6-2CFE8B65C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04F5-AD20-421C-ADE2-2FE962C6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C073-0F63-436C-84A8-5C3C0D9D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0DAA-7D19-45C8-8CC4-2F2B6C9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E667D-A215-4606-9D8E-7860BAF1E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92B21-356F-46E1-80CD-B318B7B7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A8C6-CDBF-4AA8-BD25-0F92F91A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2C9F-408D-42D7-AD3F-DEC04F5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6326-4F12-4309-A815-C0E212EC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E2F-CD26-40D5-A557-ED9CF5FA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F057-D85D-447D-B223-D9A47E6F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60D7-5E05-4BCE-BE80-B8AEDB2C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395D-D25C-4916-8567-E997D25B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84C9-2413-4BA5-8086-A91C543A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F341-3A26-452E-874B-E5C1982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9FC31-CF76-4294-8DCF-392F4D33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9F2A-D365-4D6E-953F-607F8957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2B85-8607-4726-8E53-BDB08298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1569-654E-49E4-A06C-BA684F2A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EA5C-0F49-4134-B2D7-199A6E58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749C-464F-4C33-BAD8-EFAF213BC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5E7A7-FBAC-472D-91A7-2552CF13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3316E-6948-41AC-B077-53BD9765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CFFCA-C912-4B97-B6C6-4BE48C05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862F5-3D66-431A-97B2-8D5689A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6F69-BC19-4334-91C2-7E997832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6F33-4FDD-4E80-9775-ED534E45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173C-2F15-4D49-80F9-33433A39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FB219-3938-4053-AAAB-028C8805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8C09C-4FB1-4A5D-9CEB-D0F52A765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881CD-7CCE-430F-BC7A-A485844F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483F3-57E7-4253-8159-D8CAA6F9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334AC-116C-4B24-B7AF-796E6BA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5B51-4670-42A1-B7FF-9DC4C915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AEB3-1888-4FED-959E-E69DD6EF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EA1F2-2D64-4392-B127-878DF3E5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DBA6F-BD32-4C3D-B6EA-7DF6DDEE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6D7C5-ACBC-4FC1-930D-DB7BA1B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9434C-7D45-4451-9F62-9FF9A972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FA397-D3E0-43BF-8084-F788641A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BF42-2FA7-4F21-9E48-04C6F66F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C758-DFF5-45FE-801F-3AD8AAE5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96386-AD99-4F8F-B1FD-15902B95C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48FBA-D2B8-4195-8B90-99F16A7E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19274-6B8E-4F28-9536-FE0E2C94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D0BA5-F543-4A74-B8E3-B1FA81FB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FE85-BD50-4E38-83DA-A026018B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9DCD8-A9CD-4DDF-87C0-1BDAE27FE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1EB99-0C72-4128-A325-9FBF4C5F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367B8-BE15-40A5-AD84-7B088E68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3FD1F-F74B-402E-ADF3-E87C597C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C1A9-DD66-4A71-873D-0CE692C8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92968-EDA0-48F3-A141-24E08B37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818-11F9-4CE1-A638-534A6456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36DF-F68C-4B26-A205-6B44FB252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6DE4-D73B-4163-98BE-86CFAF5015C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7C3D-1751-4574-B280-0823F9B4C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E08E-150A-40BD-ADEF-F8075120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24191-1638-4A5B-A4D4-B3D3C7B93A6F}"/>
              </a:ext>
            </a:extLst>
          </p:cNvPr>
          <p:cNvGrpSpPr/>
          <p:nvPr/>
        </p:nvGrpSpPr>
        <p:grpSpPr>
          <a:xfrm>
            <a:off x="3090236" y="2448296"/>
            <a:ext cx="6001368" cy="2643647"/>
            <a:chOff x="3090236" y="2448296"/>
            <a:chExt cx="6001368" cy="26436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B3A9C6E-B021-4C1B-8B4D-40A4167B2079}"/>
                </a:ext>
              </a:extLst>
            </p:cNvPr>
            <p:cNvGrpSpPr/>
            <p:nvPr/>
          </p:nvGrpSpPr>
          <p:grpSpPr>
            <a:xfrm>
              <a:off x="3090236" y="2448296"/>
              <a:ext cx="6001368" cy="2643647"/>
              <a:chOff x="3090236" y="2448296"/>
              <a:chExt cx="6001368" cy="264364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4420D66-BAAC-46ED-90AF-457F8B1FC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7980" y="3546565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B7D374-9F48-4A1B-98E3-92A53FAE06C4}"/>
                  </a:ext>
                </a:extLst>
              </p:cNvPr>
              <p:cNvSpPr/>
              <p:nvPr/>
            </p:nvSpPr>
            <p:spPr>
              <a:xfrm>
                <a:off x="4520661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02CD24-E2BF-47BC-99D5-1AECF7152F57}"/>
                  </a:ext>
                </a:extLst>
              </p:cNvPr>
              <p:cNvSpPr/>
              <p:nvPr/>
            </p:nvSpPr>
            <p:spPr>
              <a:xfrm>
                <a:off x="3090236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069AAB-B01C-4D29-9D28-1D1D7442E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4447" y="3546565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E680E07-7C24-4891-B97B-B7D62FAC559D}"/>
                  </a:ext>
                </a:extLst>
              </p:cNvPr>
              <p:cNvSpPr/>
              <p:nvPr/>
            </p:nvSpPr>
            <p:spPr>
              <a:xfrm>
                <a:off x="5977128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A555099-7595-4574-869E-2737C44BF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4872" y="3546565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933A072-AD64-416D-9D33-6C6F167EBA63}"/>
                  </a:ext>
                </a:extLst>
              </p:cNvPr>
              <p:cNvSpPr/>
              <p:nvPr/>
            </p:nvSpPr>
            <p:spPr>
              <a:xfrm>
                <a:off x="7407553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3A01C14-9063-4B60-A482-03ACED5CC8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19" y="3546565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552BB2-23F0-4B8F-B91D-A1EAC7C33BEC}"/>
                  </a:ext>
                </a:extLst>
              </p:cNvPr>
              <p:cNvSpPr/>
              <p:nvPr/>
            </p:nvSpPr>
            <p:spPr>
              <a:xfrm>
                <a:off x="8853860" y="3429000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FC5FC3EF-628D-41C9-99B0-8FDA8062DCA5}"/>
                  </a:ext>
                </a:extLst>
              </p:cNvPr>
              <p:cNvSpPr/>
              <p:nvPr/>
            </p:nvSpPr>
            <p:spPr>
              <a:xfrm rot="16200000">
                <a:off x="4700817" y="2702561"/>
                <a:ext cx="1337490" cy="1452877"/>
              </a:xfrm>
              <a:prstGeom prst="arc">
                <a:avLst>
                  <a:gd name="adj1" fmla="val 16209308"/>
                  <a:gd name="adj2" fmla="val 5349670"/>
                </a:avLst>
              </a:prstGeom>
              <a:ln w="1905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50D4ED-0DFA-4278-96CA-76D65B9AAE78}"/>
                  </a:ext>
                </a:extLst>
              </p:cNvPr>
              <p:cNvSpPr/>
              <p:nvPr/>
            </p:nvSpPr>
            <p:spPr>
              <a:xfrm>
                <a:off x="3755647" y="3244333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1AEDF7B-DCF0-435F-BC0C-014F13FE37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043377" y="4260471"/>
                <a:ext cx="119268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8162759-5D38-425A-BF58-389EC2CBDDDB}"/>
                  </a:ext>
                </a:extLst>
              </p:cNvPr>
              <p:cNvSpPr/>
              <p:nvPr/>
            </p:nvSpPr>
            <p:spPr>
              <a:xfrm>
                <a:off x="4524251" y="4856812"/>
                <a:ext cx="237744" cy="2351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238CF1-DAC5-4030-BDF9-B08BA6D9F7CD}"/>
                  </a:ext>
                </a:extLst>
              </p:cNvPr>
              <p:cNvSpPr/>
              <p:nvPr/>
            </p:nvSpPr>
            <p:spPr>
              <a:xfrm>
                <a:off x="5212114" y="3244333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4B23758-8969-41D1-AB10-3E1FF8E93DDC}"/>
                  </a:ext>
                </a:extLst>
              </p:cNvPr>
              <p:cNvSpPr/>
              <p:nvPr/>
            </p:nvSpPr>
            <p:spPr>
              <a:xfrm>
                <a:off x="4365009" y="4148211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EE467C-E5A4-4CF4-9FA5-221A4DC0CA3E}"/>
                  </a:ext>
                </a:extLst>
              </p:cNvPr>
              <p:cNvSpPr/>
              <p:nvPr/>
            </p:nvSpPr>
            <p:spPr>
              <a:xfrm>
                <a:off x="5213910" y="244829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F98898-D3DC-4F14-85DC-C32F7FED4C1B}"/>
                  </a:ext>
                </a:extLst>
              </p:cNvPr>
              <p:cNvSpPr/>
              <p:nvPr/>
            </p:nvSpPr>
            <p:spPr>
              <a:xfrm>
                <a:off x="6629872" y="3244333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343474-9A5F-49DC-80AD-F0D4B509B51E}"/>
                  </a:ext>
                </a:extLst>
              </p:cNvPr>
              <p:cNvSpPr/>
              <p:nvPr/>
            </p:nvSpPr>
            <p:spPr>
              <a:xfrm>
                <a:off x="8130298" y="3244333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92D3D0-59A8-405E-86EC-7E15790F5D45}"/>
                </a:ext>
              </a:extLst>
            </p:cNvPr>
            <p:cNvGrpSpPr/>
            <p:nvPr/>
          </p:nvGrpSpPr>
          <p:grpSpPr>
            <a:xfrm>
              <a:off x="3460988" y="2707515"/>
              <a:ext cx="926663" cy="419253"/>
              <a:chOff x="3716460" y="2858020"/>
              <a:chExt cx="926663" cy="41925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5DC4887-4EAA-4A68-98BF-49624EDA4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81730" y="2899435"/>
                <a:ext cx="861393" cy="37783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6B80FF-31D5-4235-A241-A35FC0C2E838}"/>
                  </a:ext>
                </a:extLst>
              </p:cNvPr>
              <p:cNvSpPr txBox="1"/>
              <p:nvPr/>
            </p:nvSpPr>
            <p:spPr>
              <a:xfrm>
                <a:off x="3716460" y="2858020"/>
                <a:ext cx="651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path 2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8B98C9-791C-4D8C-BC40-DA5C9CC68E91}"/>
                </a:ext>
              </a:extLst>
            </p:cNvPr>
            <p:cNvGrpSpPr/>
            <p:nvPr/>
          </p:nvGrpSpPr>
          <p:grpSpPr>
            <a:xfrm>
              <a:off x="4931785" y="3805448"/>
              <a:ext cx="458134" cy="910045"/>
              <a:chOff x="4794349" y="3671433"/>
              <a:chExt cx="458134" cy="91004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1F3BD4E-E814-4600-880C-0E21426B5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349" y="3671433"/>
                <a:ext cx="458134" cy="834389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2FF01-98EC-4459-BEDB-103C63182607}"/>
                  </a:ext>
                </a:extLst>
              </p:cNvPr>
              <p:cNvSpPr txBox="1"/>
              <p:nvPr/>
            </p:nvSpPr>
            <p:spPr>
              <a:xfrm rot="16200000">
                <a:off x="4735973" y="4102051"/>
                <a:ext cx="651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path 3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AC0596-30E7-4C49-B971-E98076506638}"/>
                </a:ext>
              </a:extLst>
            </p:cNvPr>
            <p:cNvGrpSpPr/>
            <p:nvPr/>
          </p:nvGrpSpPr>
          <p:grpSpPr>
            <a:xfrm>
              <a:off x="3529407" y="3731230"/>
              <a:ext cx="816148" cy="449896"/>
              <a:chOff x="3740649" y="3656900"/>
              <a:chExt cx="816148" cy="449896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E4F9BDC-D2B6-4DAA-AAAB-8E2CA7C21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0649" y="3656900"/>
                <a:ext cx="816148" cy="28150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7A1F8F-E13F-4A98-9F36-5077135459B0}"/>
                  </a:ext>
                </a:extLst>
              </p:cNvPr>
              <p:cNvSpPr txBox="1"/>
              <p:nvPr/>
            </p:nvSpPr>
            <p:spPr>
              <a:xfrm>
                <a:off x="3748191" y="3799019"/>
                <a:ext cx="651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path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3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D68B02F-8431-4D24-ADD7-0845771E7F51}"/>
              </a:ext>
            </a:extLst>
          </p:cNvPr>
          <p:cNvGrpSpPr/>
          <p:nvPr/>
        </p:nvGrpSpPr>
        <p:grpSpPr>
          <a:xfrm>
            <a:off x="3169914" y="1234435"/>
            <a:ext cx="5852172" cy="4389129"/>
            <a:chOff x="3169914" y="1234435"/>
            <a:chExt cx="5852172" cy="43891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D93C16-FCF5-4950-8994-C778AB7CF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4" y="1234435"/>
              <a:ext cx="5852172" cy="438912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A29EFF-958E-4858-B6DD-3A81A96A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8725" y="5175890"/>
              <a:ext cx="212725" cy="263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23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31F11C3-C310-4E10-A83C-B7E423308876}"/>
              </a:ext>
            </a:extLst>
          </p:cNvPr>
          <p:cNvGrpSpPr/>
          <p:nvPr/>
        </p:nvGrpSpPr>
        <p:grpSpPr>
          <a:xfrm>
            <a:off x="3206784" y="1227909"/>
            <a:ext cx="3750965" cy="1715769"/>
            <a:chOff x="3206784" y="1227909"/>
            <a:chExt cx="3750965" cy="17157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E732B7-FAB7-47C0-BCC2-57AAF2E36DA2}"/>
                </a:ext>
              </a:extLst>
            </p:cNvPr>
            <p:cNvSpPr/>
            <p:nvPr/>
          </p:nvSpPr>
          <p:spPr>
            <a:xfrm>
              <a:off x="4641669" y="1227909"/>
              <a:ext cx="997131" cy="751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948E6F-1C11-4646-A994-C9C056C2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2479" y="1390046"/>
              <a:ext cx="403467" cy="4272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35FDC5-61D4-4D23-90B0-096E611E94DF}"/>
                </a:ext>
              </a:extLst>
            </p:cNvPr>
            <p:cNvSpPr/>
            <p:nvPr/>
          </p:nvSpPr>
          <p:spPr>
            <a:xfrm>
              <a:off x="4650136" y="2192201"/>
              <a:ext cx="997131" cy="751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E6EB27-81BC-48D0-A509-8A794E59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2991" y="2356747"/>
              <a:ext cx="431984" cy="422384"/>
            </a:xfrm>
            <a:prstGeom prst="rect">
              <a:avLst/>
            </a:prstGeom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C42BCFD-A0BA-4BAE-9FE9-1783470F5C0D}"/>
                </a:ext>
              </a:extLst>
            </p:cNvPr>
            <p:cNvCxnSpPr>
              <a:cxnSpLocks/>
              <a:stCxn id="2" idx="3"/>
              <a:endCxn id="4" idx="3"/>
            </p:cNvCxnSpPr>
            <p:nvPr/>
          </p:nvCxnSpPr>
          <p:spPr>
            <a:xfrm>
              <a:off x="5638800" y="1603648"/>
              <a:ext cx="8467" cy="964292"/>
            </a:xfrm>
            <a:prstGeom prst="bentConnector3">
              <a:avLst>
                <a:gd name="adj1" fmla="val 9279639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39E0F74-35C6-4C96-A153-464149BE74D0}"/>
                </a:ext>
              </a:extLst>
            </p:cNvPr>
            <p:cNvCxnSpPr>
              <a:cxnSpLocks/>
              <a:stCxn id="4" idx="1"/>
              <a:endCxn id="2" idx="1"/>
            </p:cNvCxnSpPr>
            <p:nvPr/>
          </p:nvCxnSpPr>
          <p:spPr>
            <a:xfrm rot="10800000">
              <a:off x="4641670" y="1603648"/>
              <a:ext cx="8467" cy="964292"/>
            </a:xfrm>
            <a:prstGeom prst="bentConnector3">
              <a:avLst>
                <a:gd name="adj1" fmla="val 10179603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EA0A86D-3481-48CE-A918-5917BCD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784" y="1924670"/>
              <a:ext cx="470201" cy="4320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816C778-3F97-40F9-9A07-A3239FD6A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4735" y="1756994"/>
              <a:ext cx="413014" cy="44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218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EBB8BD1-F506-4DEA-BF08-8A5EB42399F6}"/>
              </a:ext>
            </a:extLst>
          </p:cNvPr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034E0B1-9F1B-4823-A31E-906564C7C397}"/>
                </a:ext>
              </a:extLst>
            </p:cNvPr>
            <p:cNvGrpSpPr/>
            <p:nvPr/>
          </p:nvGrpSpPr>
          <p:grpSpPr>
            <a:xfrm>
              <a:off x="3429220" y="1429677"/>
              <a:ext cx="5333559" cy="3998645"/>
              <a:chOff x="3429220" y="1429677"/>
              <a:chExt cx="5333559" cy="39986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AE50842-1A82-405C-99F5-33DC88FC9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9220" y="1429677"/>
                <a:ext cx="5333559" cy="3998645"/>
              </a:xfrm>
              <a:prstGeom prst="rect">
                <a:avLst/>
              </a:prstGeom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1373264-68FD-4B01-8FE3-872711A987D6}"/>
                  </a:ext>
                </a:extLst>
              </p:cNvPr>
              <p:cNvCxnSpPr/>
              <p:nvPr/>
            </p:nvCxnSpPr>
            <p:spPr>
              <a:xfrm flipH="1">
                <a:off x="5590903" y="3361509"/>
                <a:ext cx="33092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D3E83B4-13FD-49E0-8B73-A5B2696F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8496" y="3357699"/>
                <a:ext cx="410391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009CD1C-438C-4C38-9AE6-862A3A6AA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859" y="2425065"/>
                <a:ext cx="26669" cy="30627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32543F-C93E-4CED-8AAC-EFBAD8E9E6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8716" y="4012367"/>
                <a:ext cx="23812" cy="27578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28997-28E6-4290-99F3-83A3B6C7B1ED}"/>
                </a:ext>
              </a:extLst>
            </p:cNvPr>
            <p:cNvSpPr txBox="1"/>
            <p:nvPr/>
          </p:nvSpPr>
          <p:spPr>
            <a:xfrm>
              <a:off x="4078705" y="3428999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569.14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8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Gomes</dc:creator>
  <cp:lastModifiedBy>Gabriel Gomes</cp:lastModifiedBy>
  <cp:revision>11</cp:revision>
  <dcterms:created xsi:type="dcterms:W3CDTF">2018-04-09T00:30:05Z</dcterms:created>
  <dcterms:modified xsi:type="dcterms:W3CDTF">2018-04-20T04:55:55Z</dcterms:modified>
</cp:coreProperties>
</file>