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D3E93-2AC0-4236-8C98-CA0C8236B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437FC6-0682-409F-B5B4-9052CEF1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8EA8DD-5C6A-4697-85E5-C3F2B984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B3151-45B1-499C-80CB-92C9FC07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3C51CF-509C-4752-AADF-58E0F599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96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B91DD-745F-4E46-BBF8-D566962B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5AB095-FD7D-4540-AD1B-789D60253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F88F-2D3A-42FF-8785-8DF39C61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BABAA-C1FF-4287-91B4-803EBE21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EA452-91DC-4EC7-8277-AA4C9E56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31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624D6-087F-440A-8984-8BE725889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223CE1-6F73-45D2-BAA1-767D4B13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6F3EE-64E6-4A91-829A-85839DE5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DB64E-9C40-4896-83E0-305125B2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3D88C1-7E1B-4F4B-9A47-EA1947A9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1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0AFDF-8838-4CA1-9C12-2C12DEAE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E1D455-359F-4B40-A2C9-613DCE40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D6B1B-0B0F-457E-87E5-CC6BFA93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B02D7-5EAF-45ED-8050-F6CD684A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9AD1B-5875-4A03-A0E6-8775D25B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53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DE945-872C-4E94-8597-FE26E1B7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D3D2A2-6565-40CC-BEF8-94B0C969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8F150-068F-4181-AAB5-E38018F5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68C08-90EE-42C5-B5FF-1B1A254E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2439C-442C-4299-BEC3-8B97753E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04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69590-64CC-4842-BE3A-7B084AC8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144A1-3142-42C6-A12D-A58171D63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0FC11-A51C-4D1C-B96B-39623B45E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A23613-1786-4BD9-B32C-8909CE02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F5E632-51B8-47C6-BD00-A8646F9E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92E43A-E527-401A-823C-088E3789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1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1BDA1-D062-462E-8303-B733CC36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B213DC-884F-4914-8305-5CE57D15A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AD5E33-7A1A-4D63-97E5-AB273B2EA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60ABCA-21BF-4A20-A890-B45E8C214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AF3538-3111-4573-B86D-85C48220D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DCEAA4-3B98-4A17-8355-DBE09272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B77440-AED3-4E5E-B8E6-EC6C58F7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3F55F2-570E-4876-A06E-2D69CCE6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10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30EB9-F350-4EE3-A110-E955E172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2AD3FB-EBFF-433B-877A-C0215A98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587091-CE8D-4F4E-A428-C636A159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4C7BC-3E0E-453F-A9E9-DD4AF663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34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40D6F7-8D48-444B-880D-F8F9040C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1B57A7-2F7B-4A65-A9EE-93E95853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DE6E6-E7D0-4D91-AB92-D6C3D24D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8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B2199-A2CC-4610-BBAF-FE6E633A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23176-48E9-4F14-8018-1F1AEC11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07BEDA-39B1-4E6D-8A6B-BF21E936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6DCD91-C423-400D-A030-55E36662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37B89D-A52C-4937-9B31-87B8DE9A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556B36-3853-455B-8827-C4859036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58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8B8B6-63B7-465F-B66E-3312EE45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C4ACF7-E970-4491-B1A9-3DD164D68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7CF4B1-E5E0-4EC7-AB1D-5737B227E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746D25-0AFA-424D-AA12-21E20FB8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F9FA3-6D53-4E88-8FAB-4B424CBC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C75D5F-DB59-4807-A521-5E7A4B24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5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4DD60E-90DE-463D-8101-9D311D56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D46DD-8B8B-4296-8FFB-516B2221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2CC38-1568-4C38-A5D1-E7D741614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71DD9-D31F-44BA-8AF5-A2DFB39CC27D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1D77E-D384-4880-8932-57423AAE4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6E592-E1F8-4469-9CCC-5CB723293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92D0-176A-4715-91C1-E83720E70AAE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5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AE76AA05-BF96-4BB7-ABFA-6F040176C8F6}"/>
              </a:ext>
            </a:extLst>
          </p:cNvPr>
          <p:cNvSpPr/>
          <p:nvPr/>
        </p:nvSpPr>
        <p:spPr>
          <a:xfrm>
            <a:off x="2281561" y="1707561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FF074-DAB9-4F90-A1B1-AD1DDE7A115C}"/>
              </a:ext>
            </a:extLst>
          </p:cNvPr>
          <p:cNvSpPr/>
          <p:nvPr/>
        </p:nvSpPr>
        <p:spPr>
          <a:xfrm>
            <a:off x="2281561" y="2954045"/>
            <a:ext cx="1020932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EEC59-A8D1-4D4E-83E6-DD6FCE3EBC0F}"/>
              </a:ext>
            </a:extLst>
          </p:cNvPr>
          <p:cNvSpPr/>
          <p:nvPr/>
        </p:nvSpPr>
        <p:spPr>
          <a:xfrm>
            <a:off x="5471604" y="2954045"/>
            <a:ext cx="1020932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B2C2F-950E-44DF-9013-959CBFEC02D4}"/>
              </a:ext>
            </a:extLst>
          </p:cNvPr>
          <p:cNvSpPr/>
          <p:nvPr/>
        </p:nvSpPr>
        <p:spPr>
          <a:xfrm>
            <a:off x="8812568" y="2954045"/>
            <a:ext cx="1020932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C7B95158-B5E6-4ED0-A4C5-309FE1F00357}"/>
              </a:ext>
            </a:extLst>
          </p:cNvPr>
          <p:cNvSpPr/>
          <p:nvPr/>
        </p:nvSpPr>
        <p:spPr>
          <a:xfrm>
            <a:off x="6096000" y="1707561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A49491F4-9491-4690-8684-230DBD8EEAD9}"/>
              </a:ext>
            </a:extLst>
          </p:cNvPr>
          <p:cNvSpPr/>
          <p:nvPr/>
        </p:nvSpPr>
        <p:spPr>
          <a:xfrm>
            <a:off x="5471604" y="1707561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4BBBC813-3E28-402D-B99C-06D19A540135}"/>
              </a:ext>
            </a:extLst>
          </p:cNvPr>
          <p:cNvSpPr/>
          <p:nvPr/>
        </p:nvSpPr>
        <p:spPr>
          <a:xfrm>
            <a:off x="9436964" y="4770267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59AAC4AD-5919-4CBC-AA46-C2C75352DDC0}"/>
              </a:ext>
            </a:extLst>
          </p:cNvPr>
          <p:cNvSpPr/>
          <p:nvPr/>
        </p:nvSpPr>
        <p:spPr>
          <a:xfrm>
            <a:off x="8812568" y="4770268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27B3B76B-537C-48B4-A6D1-D66AE563CEFF}"/>
              </a:ext>
            </a:extLst>
          </p:cNvPr>
          <p:cNvSpPr/>
          <p:nvPr/>
        </p:nvSpPr>
        <p:spPr>
          <a:xfrm>
            <a:off x="6096000" y="4770269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70782AD8-0E8B-42B4-BC36-6AF564A011E0}"/>
              </a:ext>
            </a:extLst>
          </p:cNvPr>
          <p:cNvSpPr/>
          <p:nvPr/>
        </p:nvSpPr>
        <p:spPr>
          <a:xfrm>
            <a:off x="5471604" y="4770269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FD1941A8-0FFC-43C0-99C1-8AB6F7E20BAE}"/>
              </a:ext>
            </a:extLst>
          </p:cNvPr>
          <p:cNvSpPr/>
          <p:nvPr/>
        </p:nvSpPr>
        <p:spPr>
          <a:xfrm>
            <a:off x="2833456" y="4770269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0A877AB7-1A8D-4363-AC1B-D24436529F38}"/>
              </a:ext>
            </a:extLst>
          </p:cNvPr>
          <p:cNvSpPr/>
          <p:nvPr/>
        </p:nvSpPr>
        <p:spPr>
          <a:xfrm>
            <a:off x="2281561" y="4770269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F6648B14-D304-4926-96FF-4BC9988436A1}"/>
              </a:ext>
            </a:extLst>
          </p:cNvPr>
          <p:cNvSpPr/>
          <p:nvPr/>
        </p:nvSpPr>
        <p:spPr>
          <a:xfrm>
            <a:off x="998738" y="3534144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DB2DBF92-9834-418B-8B7B-2C5FD9CC0211}"/>
              </a:ext>
            </a:extLst>
          </p:cNvPr>
          <p:cNvSpPr/>
          <p:nvPr/>
        </p:nvSpPr>
        <p:spPr>
          <a:xfrm>
            <a:off x="998738" y="3002131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BD199768-8D18-4EC7-90D7-C09FE0AB5AA7}"/>
              </a:ext>
            </a:extLst>
          </p:cNvPr>
          <p:cNvSpPr/>
          <p:nvPr/>
        </p:nvSpPr>
        <p:spPr>
          <a:xfrm>
            <a:off x="10682796" y="3534144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AB7FFAB0-8F07-45B2-8930-983E4277AAB4}"/>
              </a:ext>
            </a:extLst>
          </p:cNvPr>
          <p:cNvSpPr/>
          <p:nvPr/>
        </p:nvSpPr>
        <p:spPr>
          <a:xfrm>
            <a:off x="10682796" y="3002130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49320CF4-D6A3-4B2A-AA9A-AE93F1E1A5EA}"/>
              </a:ext>
            </a:extLst>
          </p:cNvPr>
          <p:cNvSpPr/>
          <p:nvPr/>
        </p:nvSpPr>
        <p:spPr>
          <a:xfrm>
            <a:off x="9454719" y="1702655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1F047D49-C737-4431-9CD5-152FB2C325C6}"/>
              </a:ext>
            </a:extLst>
          </p:cNvPr>
          <p:cNvSpPr/>
          <p:nvPr/>
        </p:nvSpPr>
        <p:spPr>
          <a:xfrm>
            <a:off x="8812568" y="1707560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D2174EC7-B267-4981-A99B-A3BEFDE405BE}"/>
              </a:ext>
            </a:extLst>
          </p:cNvPr>
          <p:cNvSpPr/>
          <p:nvPr/>
        </p:nvSpPr>
        <p:spPr>
          <a:xfrm>
            <a:off x="2905957" y="1702654"/>
            <a:ext cx="396536" cy="37970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9C2A16F3-CDAD-433A-9380-21F45D8BAE77}"/>
              </a:ext>
            </a:extLst>
          </p:cNvPr>
          <p:cNvSpPr/>
          <p:nvPr/>
        </p:nvSpPr>
        <p:spPr>
          <a:xfrm>
            <a:off x="50307" y="3524250"/>
            <a:ext cx="396536" cy="37970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A1D3F3DC-F8D2-4FC0-B44F-9F0E1634D3F6}"/>
              </a:ext>
            </a:extLst>
          </p:cNvPr>
          <p:cNvSpPr/>
          <p:nvPr/>
        </p:nvSpPr>
        <p:spPr>
          <a:xfrm>
            <a:off x="11756996" y="2935086"/>
            <a:ext cx="396536" cy="37970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253ECC73-C7AB-4EEB-9F24-E088964FD8F3}"/>
              </a:ext>
            </a:extLst>
          </p:cNvPr>
          <p:cNvSpPr/>
          <p:nvPr/>
        </p:nvSpPr>
        <p:spPr>
          <a:xfrm>
            <a:off x="8812568" y="565025"/>
            <a:ext cx="396536" cy="37970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2971C66C-37A3-462F-85D6-32677267D8DE}"/>
              </a:ext>
            </a:extLst>
          </p:cNvPr>
          <p:cNvSpPr/>
          <p:nvPr/>
        </p:nvSpPr>
        <p:spPr>
          <a:xfrm>
            <a:off x="5471604" y="565026"/>
            <a:ext cx="396536" cy="37970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C59AE4C7-FBF4-4477-9408-D797A068DFBB}"/>
              </a:ext>
            </a:extLst>
          </p:cNvPr>
          <p:cNvSpPr/>
          <p:nvPr/>
        </p:nvSpPr>
        <p:spPr>
          <a:xfrm>
            <a:off x="2281561" y="565027"/>
            <a:ext cx="396536" cy="37970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BFEF9FEA-A7E7-45A7-BD4F-9F35325415DA}"/>
              </a:ext>
            </a:extLst>
          </p:cNvPr>
          <p:cNvSpPr/>
          <p:nvPr/>
        </p:nvSpPr>
        <p:spPr>
          <a:xfrm>
            <a:off x="9454719" y="5803500"/>
            <a:ext cx="396536" cy="37970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riangle isocèle 28">
            <a:extLst>
              <a:ext uri="{FF2B5EF4-FFF2-40B4-BE49-F238E27FC236}">
                <a16:creationId xmlns:a16="http://schemas.microsoft.com/office/drawing/2014/main" id="{7C6CC4F7-966C-496A-8DEB-5DEC27538DCC}"/>
              </a:ext>
            </a:extLst>
          </p:cNvPr>
          <p:cNvSpPr/>
          <p:nvPr/>
        </p:nvSpPr>
        <p:spPr>
          <a:xfrm>
            <a:off x="6097480" y="5826434"/>
            <a:ext cx="396536" cy="37970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976AA895-2A48-4098-84FB-E5C2B11D729B}"/>
              </a:ext>
            </a:extLst>
          </p:cNvPr>
          <p:cNvSpPr/>
          <p:nvPr/>
        </p:nvSpPr>
        <p:spPr>
          <a:xfrm>
            <a:off x="2833456" y="5826435"/>
            <a:ext cx="396536" cy="37970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E80B939-D5B5-4358-8714-E98936A47D33}"/>
              </a:ext>
            </a:extLst>
          </p:cNvPr>
          <p:cNvCxnSpPr>
            <a:stCxn id="23" idx="5"/>
            <a:endCxn id="16" idx="2"/>
          </p:cNvCxnSpPr>
          <p:nvPr/>
        </p:nvCxnSpPr>
        <p:spPr>
          <a:xfrm>
            <a:off x="347709" y="3714103"/>
            <a:ext cx="651029" cy="9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4E1FF21-58A6-4F75-871D-C10DE2617FB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001958" y="944730"/>
            <a:ext cx="8878" cy="762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3257800-669C-4055-ABE9-FA949B9E18D5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395274" y="3191982"/>
            <a:ext cx="88628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7F31A13-77F8-466B-BA0A-913AA5F03FB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851255" y="3723997"/>
            <a:ext cx="831541" cy="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8872AD5-3B26-48EC-BF96-DCAF26B4DEA2}"/>
              </a:ext>
            </a:extLst>
          </p:cNvPr>
          <p:cNvCxnSpPr>
            <a:cxnSpLocks/>
          </p:cNvCxnSpPr>
          <p:nvPr/>
        </p:nvCxnSpPr>
        <p:spPr>
          <a:xfrm>
            <a:off x="6458505" y="3732135"/>
            <a:ext cx="23540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962719F-1608-402B-8E3E-C8ACBF4D7B90}"/>
              </a:ext>
            </a:extLst>
          </p:cNvPr>
          <p:cNvCxnSpPr>
            <a:cxnSpLocks/>
          </p:cNvCxnSpPr>
          <p:nvPr/>
        </p:nvCxnSpPr>
        <p:spPr>
          <a:xfrm flipV="1">
            <a:off x="3249227" y="3714102"/>
            <a:ext cx="2222377" cy="9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012A6B6-FB11-45D4-85BF-6A16F0BAA36E}"/>
              </a:ext>
            </a:extLst>
          </p:cNvPr>
          <p:cNvCxnSpPr>
            <a:cxnSpLocks/>
          </p:cNvCxnSpPr>
          <p:nvPr/>
        </p:nvCxnSpPr>
        <p:spPr>
          <a:xfrm flipV="1">
            <a:off x="1404152" y="3714102"/>
            <a:ext cx="877409" cy="9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71DA1D9-DE10-4218-8E43-8044907CD404}"/>
              </a:ext>
            </a:extLst>
          </p:cNvPr>
          <p:cNvCxnSpPr>
            <a:cxnSpLocks/>
          </p:cNvCxnSpPr>
          <p:nvPr/>
        </p:nvCxnSpPr>
        <p:spPr>
          <a:xfrm flipH="1">
            <a:off x="11079332" y="3149350"/>
            <a:ext cx="722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90298DAC-1C39-43EE-A6A4-09DAF169F535}"/>
              </a:ext>
            </a:extLst>
          </p:cNvPr>
          <p:cNvCxnSpPr>
            <a:cxnSpLocks/>
          </p:cNvCxnSpPr>
          <p:nvPr/>
        </p:nvCxnSpPr>
        <p:spPr>
          <a:xfrm flipH="1">
            <a:off x="9833500" y="3191982"/>
            <a:ext cx="849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D743247-C9D0-4664-9129-669AEE2A90A8}"/>
              </a:ext>
            </a:extLst>
          </p:cNvPr>
          <p:cNvCxnSpPr>
            <a:cxnSpLocks/>
          </p:cNvCxnSpPr>
          <p:nvPr/>
        </p:nvCxnSpPr>
        <p:spPr>
          <a:xfrm flipH="1">
            <a:off x="6492536" y="3185324"/>
            <a:ext cx="23200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4167CFF-2110-4D59-9630-8A089611F11F}"/>
              </a:ext>
            </a:extLst>
          </p:cNvPr>
          <p:cNvCxnSpPr>
            <a:cxnSpLocks/>
          </p:cNvCxnSpPr>
          <p:nvPr/>
        </p:nvCxnSpPr>
        <p:spPr>
          <a:xfrm flipH="1">
            <a:off x="3302493" y="3185324"/>
            <a:ext cx="2169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B25B24D-9D0A-48E0-98A6-A121ACFFBE14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2467993" y="944732"/>
            <a:ext cx="11836" cy="757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38E54A3D-8D66-41F2-9EE5-B1940DD10DCD}"/>
              </a:ext>
            </a:extLst>
          </p:cNvPr>
          <p:cNvCxnSpPr>
            <a:cxnSpLocks/>
          </p:cNvCxnSpPr>
          <p:nvPr/>
        </p:nvCxnSpPr>
        <p:spPr>
          <a:xfrm>
            <a:off x="2479829" y="2082359"/>
            <a:ext cx="0" cy="888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4B02092-6D53-4C5D-B190-06D3659EA478}"/>
              </a:ext>
            </a:extLst>
          </p:cNvPr>
          <p:cNvCxnSpPr>
            <a:cxnSpLocks/>
          </p:cNvCxnSpPr>
          <p:nvPr/>
        </p:nvCxnSpPr>
        <p:spPr>
          <a:xfrm>
            <a:off x="9001958" y="3903955"/>
            <a:ext cx="0" cy="888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BCC600D-DA93-4846-9793-733C939B185A}"/>
              </a:ext>
            </a:extLst>
          </p:cNvPr>
          <p:cNvCxnSpPr>
            <a:cxnSpLocks/>
          </p:cNvCxnSpPr>
          <p:nvPr/>
        </p:nvCxnSpPr>
        <p:spPr>
          <a:xfrm>
            <a:off x="5671351" y="3913849"/>
            <a:ext cx="0" cy="888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83BB2C5-A67D-436D-98D0-0E16D970CE4F}"/>
              </a:ext>
            </a:extLst>
          </p:cNvPr>
          <p:cNvCxnSpPr>
            <a:cxnSpLocks/>
          </p:cNvCxnSpPr>
          <p:nvPr/>
        </p:nvCxnSpPr>
        <p:spPr>
          <a:xfrm>
            <a:off x="2479829" y="3913849"/>
            <a:ext cx="0" cy="888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2CCAAF1E-FA3E-4E38-9943-BE0C9ED95411}"/>
              </a:ext>
            </a:extLst>
          </p:cNvPr>
          <p:cNvCxnSpPr>
            <a:cxnSpLocks/>
          </p:cNvCxnSpPr>
          <p:nvPr/>
        </p:nvCxnSpPr>
        <p:spPr>
          <a:xfrm>
            <a:off x="9010836" y="2065076"/>
            <a:ext cx="0" cy="888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A08DDC3-C715-40D9-8A0E-7296141C2AD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668392" y="931540"/>
            <a:ext cx="1480" cy="77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DA81ACE-907E-4A0F-9D60-5B211091D2AB}"/>
              </a:ext>
            </a:extLst>
          </p:cNvPr>
          <p:cNvCxnSpPr>
            <a:cxnSpLocks/>
          </p:cNvCxnSpPr>
          <p:nvPr/>
        </p:nvCxnSpPr>
        <p:spPr>
          <a:xfrm>
            <a:off x="5669872" y="2082358"/>
            <a:ext cx="0" cy="888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76FC48D5-CE26-41EA-BC6E-4969741BB813}"/>
              </a:ext>
            </a:extLst>
          </p:cNvPr>
          <p:cNvCxnSpPr>
            <a:cxnSpLocks/>
          </p:cNvCxnSpPr>
          <p:nvPr/>
        </p:nvCxnSpPr>
        <p:spPr>
          <a:xfrm flipV="1">
            <a:off x="9629314" y="3897156"/>
            <a:ext cx="0" cy="885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4BB300D0-66E2-49E4-AE60-4E524B3198F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295748" y="5149972"/>
            <a:ext cx="2959" cy="676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8200ABA-FF2D-49B3-810F-826DFF6F95F0}"/>
              </a:ext>
            </a:extLst>
          </p:cNvPr>
          <p:cNvCxnSpPr>
            <a:cxnSpLocks/>
          </p:cNvCxnSpPr>
          <p:nvPr/>
        </p:nvCxnSpPr>
        <p:spPr>
          <a:xfrm flipV="1">
            <a:off x="6294268" y="3885181"/>
            <a:ext cx="0" cy="885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ED0FBA7-0DA9-4414-8F33-216D5526495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031724" y="5131201"/>
            <a:ext cx="16276" cy="69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971C9694-A096-4EEF-A55F-ACA638DEAD4E}"/>
              </a:ext>
            </a:extLst>
          </p:cNvPr>
          <p:cNvCxnSpPr>
            <a:cxnSpLocks/>
          </p:cNvCxnSpPr>
          <p:nvPr/>
        </p:nvCxnSpPr>
        <p:spPr>
          <a:xfrm flipV="1">
            <a:off x="3031724" y="3885181"/>
            <a:ext cx="0" cy="885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C28650F6-B86B-404F-9D45-C3F2B012A5D5}"/>
              </a:ext>
            </a:extLst>
          </p:cNvPr>
          <p:cNvCxnSpPr>
            <a:cxnSpLocks/>
          </p:cNvCxnSpPr>
          <p:nvPr/>
        </p:nvCxnSpPr>
        <p:spPr>
          <a:xfrm flipV="1">
            <a:off x="3104225" y="2082358"/>
            <a:ext cx="0" cy="885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DB146FB-5021-4FBB-AA49-D886D35503B1}"/>
              </a:ext>
            </a:extLst>
          </p:cNvPr>
          <p:cNvCxnSpPr>
            <a:cxnSpLocks/>
          </p:cNvCxnSpPr>
          <p:nvPr/>
        </p:nvCxnSpPr>
        <p:spPr>
          <a:xfrm flipV="1">
            <a:off x="6294268" y="2082358"/>
            <a:ext cx="0" cy="885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42A759DA-D776-4096-BF79-437A20E3446B}"/>
              </a:ext>
            </a:extLst>
          </p:cNvPr>
          <p:cNvCxnSpPr>
            <a:cxnSpLocks/>
          </p:cNvCxnSpPr>
          <p:nvPr/>
        </p:nvCxnSpPr>
        <p:spPr>
          <a:xfrm flipV="1">
            <a:off x="9652987" y="2065076"/>
            <a:ext cx="0" cy="885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24DCE036-1645-471D-91CC-23027683B10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652987" y="5149372"/>
            <a:ext cx="1" cy="65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28D338DF-A66F-4739-B535-20DA48B522B9}"/>
              </a:ext>
            </a:extLst>
          </p:cNvPr>
          <p:cNvSpPr txBox="1"/>
          <p:nvPr/>
        </p:nvSpPr>
        <p:spPr>
          <a:xfrm>
            <a:off x="112450" y="3636850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3BA771A-6C4D-45D2-8B9F-35DAF644E2EC}"/>
              </a:ext>
            </a:extLst>
          </p:cNvPr>
          <p:cNvSpPr txBox="1"/>
          <p:nvPr/>
        </p:nvSpPr>
        <p:spPr>
          <a:xfrm>
            <a:off x="561512" y="3714102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E31FD9F-151B-4EA3-AFF5-B8608ADAC254}"/>
              </a:ext>
            </a:extLst>
          </p:cNvPr>
          <p:cNvSpPr txBox="1"/>
          <p:nvPr/>
        </p:nvSpPr>
        <p:spPr>
          <a:xfrm>
            <a:off x="1033509" y="3620157"/>
            <a:ext cx="3965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196DAD6-9C4E-4587-BFD8-D0BEB26DC48E}"/>
              </a:ext>
            </a:extLst>
          </p:cNvPr>
          <p:cNvSpPr txBox="1"/>
          <p:nvPr/>
        </p:nvSpPr>
        <p:spPr>
          <a:xfrm>
            <a:off x="1640150" y="3714101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58BAE068-11A2-4A10-AF24-C3604A4399C0}"/>
              </a:ext>
            </a:extLst>
          </p:cNvPr>
          <p:cNvSpPr txBox="1"/>
          <p:nvPr/>
        </p:nvSpPr>
        <p:spPr>
          <a:xfrm>
            <a:off x="1704514" y="2941340"/>
            <a:ext cx="349188" cy="28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10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7E0FC64-6F6E-4DB6-8EF5-F87761923782}"/>
              </a:ext>
            </a:extLst>
          </p:cNvPr>
          <p:cNvSpPr txBox="1"/>
          <p:nvPr/>
        </p:nvSpPr>
        <p:spPr>
          <a:xfrm>
            <a:off x="2661823" y="3257114"/>
            <a:ext cx="244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F4153EB6-E70B-4CB3-8415-BDC97D4D04E6}"/>
              </a:ext>
            </a:extLst>
          </p:cNvPr>
          <p:cNvSpPr txBox="1"/>
          <p:nvPr/>
        </p:nvSpPr>
        <p:spPr>
          <a:xfrm>
            <a:off x="1043864" y="3053481"/>
            <a:ext cx="3491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0A9434D-309B-475A-AF82-F2F49DE2E7E5}"/>
              </a:ext>
            </a:extLst>
          </p:cNvPr>
          <p:cNvSpPr txBox="1"/>
          <p:nvPr/>
        </p:nvSpPr>
        <p:spPr>
          <a:xfrm>
            <a:off x="2302275" y="4812710"/>
            <a:ext cx="3432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70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DAD575D-22C3-44E3-BFE7-421225BE11AD}"/>
              </a:ext>
            </a:extLst>
          </p:cNvPr>
          <p:cNvSpPr txBox="1"/>
          <p:nvPr/>
        </p:nvSpPr>
        <p:spPr>
          <a:xfrm>
            <a:off x="3008419" y="4219833"/>
            <a:ext cx="3883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15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3B2BBB4-F863-4997-93DB-F5F4BC00D0BC}"/>
              </a:ext>
            </a:extLst>
          </p:cNvPr>
          <p:cNvSpPr txBox="1"/>
          <p:nvPr/>
        </p:nvSpPr>
        <p:spPr>
          <a:xfrm>
            <a:off x="2861567" y="4831497"/>
            <a:ext cx="47347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71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1DBFD68-F283-4949-95DA-8FE51067A60C}"/>
              </a:ext>
            </a:extLst>
          </p:cNvPr>
          <p:cNvSpPr txBox="1"/>
          <p:nvPr/>
        </p:nvSpPr>
        <p:spPr>
          <a:xfrm>
            <a:off x="2165781" y="4219833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13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D977DAB2-604B-4A64-9A1F-6270FA524405}"/>
              </a:ext>
            </a:extLst>
          </p:cNvPr>
          <p:cNvSpPr txBox="1"/>
          <p:nvPr/>
        </p:nvSpPr>
        <p:spPr>
          <a:xfrm>
            <a:off x="3036163" y="5410937"/>
            <a:ext cx="3854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14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E598329A-F1F7-444C-BFF3-D4191B89BEAE}"/>
              </a:ext>
            </a:extLst>
          </p:cNvPr>
          <p:cNvSpPr txBox="1"/>
          <p:nvPr/>
        </p:nvSpPr>
        <p:spPr>
          <a:xfrm>
            <a:off x="2914835" y="5929140"/>
            <a:ext cx="3554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7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9B706E2-1EFC-4995-8626-1EA27F2FDE38}"/>
              </a:ext>
            </a:extLst>
          </p:cNvPr>
          <p:cNvSpPr txBox="1"/>
          <p:nvPr/>
        </p:nvSpPr>
        <p:spPr>
          <a:xfrm>
            <a:off x="9187650" y="3312380"/>
            <a:ext cx="244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4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FBF7AA9D-895A-4F97-B6D2-531727F029EB}"/>
              </a:ext>
            </a:extLst>
          </p:cNvPr>
          <p:cNvSpPr txBox="1"/>
          <p:nvPr/>
        </p:nvSpPr>
        <p:spPr>
          <a:xfrm>
            <a:off x="5807478" y="3275111"/>
            <a:ext cx="2441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39EC020-B80B-442E-B912-01E25D8C3747}"/>
              </a:ext>
            </a:extLst>
          </p:cNvPr>
          <p:cNvSpPr txBox="1"/>
          <p:nvPr/>
        </p:nvSpPr>
        <p:spPr>
          <a:xfrm>
            <a:off x="3124939" y="2374689"/>
            <a:ext cx="3476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16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20F1A6DB-E0C8-4191-93AE-E372F72905E2}"/>
              </a:ext>
            </a:extLst>
          </p:cNvPr>
          <p:cNvSpPr txBox="1"/>
          <p:nvPr/>
        </p:nvSpPr>
        <p:spPr>
          <a:xfrm>
            <a:off x="2145067" y="2374689"/>
            <a:ext cx="340677" cy="276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12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CDB8EFE-AE11-4B73-B2F3-BC427D636246}"/>
              </a:ext>
            </a:extLst>
          </p:cNvPr>
          <p:cNvSpPr txBox="1"/>
          <p:nvPr/>
        </p:nvSpPr>
        <p:spPr>
          <a:xfrm>
            <a:off x="4249445" y="2903424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9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09B2525-861B-49BC-9290-9B46DF81BDC3}"/>
              </a:ext>
            </a:extLst>
          </p:cNvPr>
          <p:cNvSpPr txBox="1"/>
          <p:nvPr/>
        </p:nvSpPr>
        <p:spPr>
          <a:xfrm>
            <a:off x="4208755" y="3723904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3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7561A68D-6262-4BCA-BFC1-3657BA0B7D2D}"/>
              </a:ext>
            </a:extLst>
          </p:cNvPr>
          <p:cNvSpPr txBox="1"/>
          <p:nvPr/>
        </p:nvSpPr>
        <p:spPr>
          <a:xfrm>
            <a:off x="2357020" y="684493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6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330FE5C-1632-49A6-BB03-64CEBAE2563E}"/>
              </a:ext>
            </a:extLst>
          </p:cNvPr>
          <p:cNvSpPr txBox="1"/>
          <p:nvPr/>
        </p:nvSpPr>
        <p:spPr>
          <a:xfrm>
            <a:off x="2145067" y="1162341"/>
            <a:ext cx="361765" cy="285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70A141CC-2B75-47CE-9DAA-1C5E7EF2D563}"/>
              </a:ext>
            </a:extLst>
          </p:cNvPr>
          <p:cNvSpPr txBox="1"/>
          <p:nvPr/>
        </p:nvSpPr>
        <p:spPr>
          <a:xfrm>
            <a:off x="7539362" y="3765455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4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AF513AF-9C7D-41C1-BB2B-4E9DB883DBAA}"/>
              </a:ext>
            </a:extLst>
          </p:cNvPr>
          <p:cNvSpPr txBox="1"/>
          <p:nvPr/>
        </p:nvSpPr>
        <p:spPr>
          <a:xfrm>
            <a:off x="6167021" y="5929140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9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8AFD0E3-FA05-42E6-96E5-3189CF496EE6}"/>
              </a:ext>
            </a:extLst>
          </p:cNvPr>
          <p:cNvSpPr txBox="1"/>
          <p:nvPr/>
        </p:nvSpPr>
        <p:spPr>
          <a:xfrm>
            <a:off x="7539362" y="2950162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8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4546631-9198-4CBF-AEBD-2A210C916904}"/>
              </a:ext>
            </a:extLst>
          </p:cNvPr>
          <p:cNvSpPr txBox="1"/>
          <p:nvPr/>
        </p:nvSpPr>
        <p:spPr>
          <a:xfrm>
            <a:off x="5538189" y="666957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8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16AE6440-92EC-43E0-AADF-1757D8990F79}"/>
              </a:ext>
            </a:extLst>
          </p:cNvPr>
          <p:cNvSpPr txBox="1"/>
          <p:nvPr/>
        </p:nvSpPr>
        <p:spPr>
          <a:xfrm>
            <a:off x="8815902" y="4828897"/>
            <a:ext cx="5223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130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1ECA895-BCF9-4373-8EBB-6C9A12DAF8F3}"/>
              </a:ext>
            </a:extLst>
          </p:cNvPr>
          <p:cNvSpPr txBox="1"/>
          <p:nvPr/>
        </p:nvSpPr>
        <p:spPr>
          <a:xfrm>
            <a:off x="9443805" y="1762719"/>
            <a:ext cx="5929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121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A6C73B8-2CB3-4E0F-8C5E-2FCAE23D79B2}"/>
              </a:ext>
            </a:extLst>
          </p:cNvPr>
          <p:cNvSpPr txBox="1"/>
          <p:nvPr/>
        </p:nvSpPr>
        <p:spPr>
          <a:xfrm>
            <a:off x="8788896" y="1771774"/>
            <a:ext cx="416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120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6427C0F-216E-4BED-9389-59964E3D261D}"/>
              </a:ext>
            </a:extLst>
          </p:cNvPr>
          <p:cNvSpPr txBox="1"/>
          <p:nvPr/>
        </p:nvSpPr>
        <p:spPr>
          <a:xfrm>
            <a:off x="11823576" y="3053481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5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3F7D7B72-253E-459B-8C39-18D32C0478AB}"/>
              </a:ext>
            </a:extLst>
          </p:cNvPr>
          <p:cNvSpPr txBox="1"/>
          <p:nvPr/>
        </p:nvSpPr>
        <p:spPr>
          <a:xfrm>
            <a:off x="9470069" y="5926809"/>
            <a:ext cx="3965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13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CD77A10E-A910-4DE8-9A7F-730BE0283E57}"/>
              </a:ext>
            </a:extLst>
          </p:cNvPr>
          <p:cNvSpPr txBox="1"/>
          <p:nvPr/>
        </p:nvSpPr>
        <p:spPr>
          <a:xfrm>
            <a:off x="9435111" y="4819292"/>
            <a:ext cx="6025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131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48E4CFC-BD2F-4B5D-95C5-C7EC6CF8B51C}"/>
              </a:ext>
            </a:extLst>
          </p:cNvPr>
          <p:cNvSpPr txBox="1"/>
          <p:nvPr/>
        </p:nvSpPr>
        <p:spPr>
          <a:xfrm>
            <a:off x="11284632" y="2903423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6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DCDD190D-75F5-46C9-BBFD-45EE6E6C14F2}"/>
              </a:ext>
            </a:extLst>
          </p:cNvPr>
          <p:cNvSpPr txBox="1"/>
          <p:nvPr/>
        </p:nvSpPr>
        <p:spPr>
          <a:xfrm>
            <a:off x="10116846" y="3746681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5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44EA1973-5B7D-4CC8-B606-B6CDE32CD513}"/>
              </a:ext>
            </a:extLst>
          </p:cNvPr>
          <p:cNvSpPr txBox="1"/>
          <p:nvPr/>
        </p:nvSpPr>
        <p:spPr>
          <a:xfrm>
            <a:off x="10139779" y="2941340"/>
            <a:ext cx="210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7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9C6F4AD9-9146-453C-BDAB-DE6186B2DBFC}"/>
              </a:ext>
            </a:extLst>
          </p:cNvPr>
          <p:cNvSpPr txBox="1"/>
          <p:nvPr/>
        </p:nvSpPr>
        <p:spPr>
          <a:xfrm>
            <a:off x="2929626" y="1771784"/>
            <a:ext cx="340677" cy="276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61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B646E81A-CD93-496A-B901-5E784BAD424D}"/>
              </a:ext>
            </a:extLst>
          </p:cNvPr>
          <p:cNvSpPr txBox="1"/>
          <p:nvPr/>
        </p:nvSpPr>
        <p:spPr>
          <a:xfrm>
            <a:off x="2315405" y="1765697"/>
            <a:ext cx="340677" cy="276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60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49CDEBCA-9E29-43A9-802D-11FC9FFCD1DB}"/>
              </a:ext>
            </a:extLst>
          </p:cNvPr>
          <p:cNvSpPr txBox="1"/>
          <p:nvPr/>
        </p:nvSpPr>
        <p:spPr>
          <a:xfrm>
            <a:off x="6138538" y="4804758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91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455191C5-2024-4E8D-B750-5084A7A49690}"/>
              </a:ext>
            </a:extLst>
          </p:cNvPr>
          <p:cNvSpPr txBox="1"/>
          <p:nvPr/>
        </p:nvSpPr>
        <p:spPr>
          <a:xfrm>
            <a:off x="5498978" y="4828279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90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16B983BB-D870-44A0-9BEC-CF57BDDC6B30}"/>
              </a:ext>
            </a:extLst>
          </p:cNvPr>
          <p:cNvSpPr txBox="1"/>
          <p:nvPr/>
        </p:nvSpPr>
        <p:spPr>
          <a:xfrm>
            <a:off x="6273921" y="4239076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21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B4F4A97-F785-4836-837D-CFC781F4526F}"/>
              </a:ext>
            </a:extLst>
          </p:cNvPr>
          <p:cNvSpPr txBox="1"/>
          <p:nvPr/>
        </p:nvSpPr>
        <p:spPr>
          <a:xfrm>
            <a:off x="5394297" y="4233733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19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A89F4F8B-223E-4C3D-AC41-DBE5554AE9F9}"/>
              </a:ext>
            </a:extLst>
          </p:cNvPr>
          <p:cNvSpPr txBox="1"/>
          <p:nvPr/>
        </p:nvSpPr>
        <p:spPr>
          <a:xfrm>
            <a:off x="6233235" y="5376444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20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ED0D36B5-30AC-45CB-9697-6B654937DAB5}"/>
              </a:ext>
            </a:extLst>
          </p:cNvPr>
          <p:cNvSpPr txBox="1"/>
          <p:nvPr/>
        </p:nvSpPr>
        <p:spPr>
          <a:xfrm>
            <a:off x="5368773" y="2384520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6B028C27-A0D8-4A6A-9804-A65531E9A039}"/>
              </a:ext>
            </a:extLst>
          </p:cNvPr>
          <p:cNvSpPr txBox="1"/>
          <p:nvPr/>
        </p:nvSpPr>
        <p:spPr>
          <a:xfrm>
            <a:off x="6136688" y="1762955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81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C526E918-5A7E-43CD-B31A-59D278B13D01}"/>
              </a:ext>
            </a:extLst>
          </p:cNvPr>
          <p:cNvSpPr txBox="1"/>
          <p:nvPr/>
        </p:nvSpPr>
        <p:spPr>
          <a:xfrm>
            <a:off x="5513414" y="1762955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80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16324F64-3E69-4F6C-8DB4-B9B02E4EDFCA}"/>
              </a:ext>
            </a:extLst>
          </p:cNvPr>
          <p:cNvSpPr txBox="1"/>
          <p:nvPr/>
        </p:nvSpPr>
        <p:spPr>
          <a:xfrm>
            <a:off x="5348429" y="1162294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17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D16475C7-A6FC-4213-AB6D-8ACEDDF0C048}"/>
              </a:ext>
            </a:extLst>
          </p:cNvPr>
          <p:cNvSpPr txBox="1"/>
          <p:nvPr/>
        </p:nvSpPr>
        <p:spPr>
          <a:xfrm>
            <a:off x="6268745" y="2382608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22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D9F427A-5DCE-43D6-8FFE-F14A88CC6319}"/>
              </a:ext>
            </a:extLst>
          </p:cNvPr>
          <p:cNvSpPr txBox="1"/>
          <p:nvPr/>
        </p:nvSpPr>
        <p:spPr>
          <a:xfrm>
            <a:off x="8866943" y="689518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F8FA74FC-C42D-4B24-9BFC-F43671143994}"/>
              </a:ext>
            </a:extLst>
          </p:cNvPr>
          <p:cNvSpPr txBox="1"/>
          <p:nvPr/>
        </p:nvSpPr>
        <p:spPr>
          <a:xfrm>
            <a:off x="8690132" y="4233733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25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3A8909D-9587-44A5-AA13-657B2DA5071A}"/>
              </a:ext>
            </a:extLst>
          </p:cNvPr>
          <p:cNvSpPr txBox="1"/>
          <p:nvPr/>
        </p:nvSpPr>
        <p:spPr>
          <a:xfrm>
            <a:off x="9655576" y="2374689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28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0CD30265-AFDE-49D2-96D4-726072ADC7AC}"/>
              </a:ext>
            </a:extLst>
          </p:cNvPr>
          <p:cNvSpPr txBox="1"/>
          <p:nvPr/>
        </p:nvSpPr>
        <p:spPr>
          <a:xfrm>
            <a:off x="8707146" y="2355130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24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19466A82-60A6-442B-9841-D718749D1C3C}"/>
              </a:ext>
            </a:extLst>
          </p:cNvPr>
          <p:cNvSpPr txBox="1"/>
          <p:nvPr/>
        </p:nvSpPr>
        <p:spPr>
          <a:xfrm>
            <a:off x="8690132" y="1181993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23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1594E54B-2A08-4705-9656-301173926EE5}"/>
              </a:ext>
            </a:extLst>
          </p:cNvPr>
          <p:cNvSpPr txBox="1"/>
          <p:nvPr/>
        </p:nvSpPr>
        <p:spPr>
          <a:xfrm>
            <a:off x="9604527" y="4272854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27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F386F84D-4411-43BC-A556-3F7F12E3D5B8}"/>
              </a:ext>
            </a:extLst>
          </p:cNvPr>
          <p:cNvSpPr txBox="1"/>
          <p:nvPr/>
        </p:nvSpPr>
        <p:spPr>
          <a:xfrm>
            <a:off x="9616363" y="5423179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26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9ACD1189-1151-4671-9C43-579A086495B3}"/>
              </a:ext>
            </a:extLst>
          </p:cNvPr>
          <p:cNvSpPr txBox="1"/>
          <p:nvPr/>
        </p:nvSpPr>
        <p:spPr>
          <a:xfrm>
            <a:off x="10699812" y="3593635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50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A4BD10A-7AB3-4BCA-8720-1C5F09372A91}"/>
              </a:ext>
            </a:extLst>
          </p:cNvPr>
          <p:cNvSpPr txBox="1"/>
          <p:nvPr/>
        </p:nvSpPr>
        <p:spPr>
          <a:xfrm>
            <a:off x="10722750" y="3041922"/>
            <a:ext cx="3795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675919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55</Words>
  <Application>Microsoft Office PowerPoint</Application>
  <PresentationFormat>Grand écran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moine</dc:creator>
  <cp:lastModifiedBy>laetitia moine</cp:lastModifiedBy>
  <cp:revision>5</cp:revision>
  <dcterms:created xsi:type="dcterms:W3CDTF">2020-03-01T02:42:03Z</dcterms:created>
  <dcterms:modified xsi:type="dcterms:W3CDTF">2020-03-01T03:20:17Z</dcterms:modified>
</cp:coreProperties>
</file>