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3e8c2da-ed2c-4c29-a226-ab084ddb9cfa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